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33" r:id="rId1"/>
  </p:sldMasterIdLst>
  <p:handoutMasterIdLst>
    <p:handoutMasterId r:id="rId24"/>
  </p:handoutMasterIdLst>
  <p:sldIdLst>
    <p:sldId id="256" r:id="rId2"/>
    <p:sldId id="286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308" r:id="rId11"/>
    <p:sldId id="309" r:id="rId12"/>
    <p:sldId id="299" r:id="rId13"/>
    <p:sldId id="310" r:id="rId14"/>
    <p:sldId id="300" r:id="rId15"/>
    <p:sldId id="301" r:id="rId16"/>
    <p:sldId id="302" r:id="rId17"/>
    <p:sldId id="311" r:id="rId18"/>
    <p:sldId id="303" r:id="rId19"/>
    <p:sldId id="304" r:id="rId20"/>
    <p:sldId id="305" r:id="rId21"/>
    <p:sldId id="306" r:id="rId22"/>
    <p:sldId id="30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3" clrMode="bw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Nile Civilizations</a:t>
            </a:r>
            <a:r>
              <a:rPr lang="en-US" sz="6000" dirty="0" smtClean="0">
                <a:solidFill>
                  <a:srgbClr val="FF0000"/>
                </a:solidFill>
              </a:rPr>
              <a:t>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The Kingdom of Egypt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Designs change over time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Great deal of planning and skill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Long to construct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Built from inside out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Built by peasants &amp; slaves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The Pyramids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809022"/>
            <a:ext cx="4152900" cy="40489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Pharaoh</a:t>
            </a:r>
            <a:r>
              <a:rPr lang="en-US" sz="2800" dirty="0" smtClean="0"/>
              <a:t> – “great house”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Absolute power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Owned all the land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Word was law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Leader of army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The Pharaohs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933" y="2326482"/>
            <a:ext cx="41148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Believed pharaoh was a god in human form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Responsible for Egypt’s prosperity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Sun would rise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Nile would flood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Theocracy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The Pharaohs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111" y="2455333"/>
            <a:ext cx="3160889" cy="44026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Kingdom to big to rule alone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Bureaucracy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Mostly relatives of pharaoh 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A</a:t>
            </a:r>
            <a:r>
              <a:rPr lang="en-US" sz="2800" dirty="0" smtClean="0"/>
              <a:t>cted on will of pharaoh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Quite powerful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Vizier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Egyptian Bureaucracy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3800987"/>
            <a:ext cx="4292600" cy="305701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Pharaohs lose power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Local nobles take control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Order and stability disappear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Economic problems, invasions, </a:t>
            </a:r>
            <a:r>
              <a:rPr lang="en-US" sz="2800" dirty="0" smtClean="0"/>
              <a:t>&amp; civil wars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Famine &amp; disease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Middle Kingdom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88" y="4310875"/>
            <a:ext cx="3704975" cy="25471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15079"/>
            <a:ext cx="9144000" cy="514292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2055 BCE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New dynasty brings stability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Trade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Improved defenses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1650 BCE – Hyksos invade and conquer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Middle Kingdom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590" y="1279357"/>
            <a:ext cx="3739410" cy="32169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Hyksos ruled for 100 years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Army from Thebes rise up and drive out Hyksos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Reign marks beginning of the New Kingdom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New Kingdom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956" y="3670300"/>
            <a:ext cx="5689600" cy="3187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Built a powerful military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First permanent army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Foot soldiers, archers, chariots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Conquered surrounding areas to serve as a buffer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Securing Egypt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238" y="4292334"/>
            <a:ext cx="4258600" cy="25656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6201836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1500 BCE – </a:t>
            </a:r>
            <a:r>
              <a:rPr lang="en-US" sz="2800" dirty="0" smtClean="0">
                <a:solidFill>
                  <a:srgbClr val="FF0000"/>
                </a:solidFill>
              </a:rPr>
              <a:t>Hatshepsut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Regent turned pharaoh 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First woman to proclaim herself pharaoh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Increased territory &amp; trade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When died – nephew tried to remove all traces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Reign of Hatshepsut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240" y="1143000"/>
            <a:ext cx="3099759" cy="38631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Egypt was one of the most stable and long lasting civilizations of the ancient world. </a:t>
            </a:r>
            <a:endParaRPr lang="en-US" sz="3600" dirty="0" smtClean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5905186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Amenhotep</a:t>
            </a:r>
            <a:r>
              <a:rPr lang="en-US" sz="2800" dirty="0" smtClean="0"/>
              <a:t> IV (</a:t>
            </a:r>
            <a:r>
              <a:rPr lang="en-US" sz="2800" dirty="0" err="1" smtClean="0"/>
              <a:t>Akhenaten</a:t>
            </a:r>
            <a:r>
              <a:rPr lang="en-US" sz="28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Banned worship of any gods but </a:t>
            </a:r>
            <a:r>
              <a:rPr lang="en-US" sz="2800" dirty="0" err="1" smtClean="0"/>
              <a:t>Aten</a:t>
            </a:r>
            <a:r>
              <a:rPr lang="en-US" sz="2800" dirty="0" smtClean="0"/>
              <a:t> (sun god)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Destroyed images (of other gods)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Stripped power from priests (of other gods)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Monotheism in Egypt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637" y="1640914"/>
            <a:ext cx="3418363" cy="443834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Ramses II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Ended conflict with the Hittites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Ruled for 60 years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Great wealth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Temples &amp; monuments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Ramses the Great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829" y="3495054"/>
            <a:ext cx="4657171" cy="3362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34" y="1279357"/>
            <a:ext cx="3354966" cy="20129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31643"/>
            <a:ext cx="9144000" cy="52263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Internal power struggles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Broke into small states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Invasions of foreign powers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Sea Peoples, Libyans, Kushities, Assyrians, Persians, Greeks, Room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Egypt’s Decline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049" y="1143000"/>
            <a:ext cx="3757951" cy="24266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91965"/>
            <a:ext cx="9144000" cy="58660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Nile River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Longest river in the world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4,000 miles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Flows through the Sahara desert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Floods every year</a:t>
            </a:r>
            <a:r>
              <a:rPr lang="en-US" sz="2600" dirty="0" smtClean="0"/>
              <a:t> 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Geography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518" y="4542642"/>
            <a:ext cx="5870222" cy="23153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Floods predictable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Narrow band of fertile soil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Rich black silt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Nile </a:t>
            </a:r>
            <a:r>
              <a:rPr lang="en-US" sz="2800" dirty="0" smtClean="0">
                <a:solidFill>
                  <a:srgbClr val="FF0000"/>
                </a:solidFill>
              </a:rPr>
              <a:t>Delta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Geography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071" y="2855375"/>
            <a:ext cx="4888929" cy="4002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“Black land” &amp; “Red land”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Sahara &amp; Nile natural barriers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Difficult to invade</a:t>
            </a:r>
            <a:endParaRPr lang="en-US" sz="2600" dirty="0" smtClean="0"/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Cataracts</a:t>
            </a:r>
            <a:endParaRPr lang="en-US" sz="2600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Geography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503" y="2846105"/>
            <a:ext cx="5148497" cy="40118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357"/>
            <a:ext cx="9144000" cy="5578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5000 BCE – first farming villages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Consolidated into 2 kingdoms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Different dialects &amp; customs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Lower Egypt (northern kingdom)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Upper Egypt (south of the delta)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Two Kingdoms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037" y="1533408"/>
            <a:ext cx="3254963" cy="482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3100 BCE – 2 kingdoms unified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Menes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Ruler from </a:t>
            </a:r>
            <a:r>
              <a:rPr lang="en-US" sz="2800" dirty="0" smtClean="0"/>
              <a:t>Upper Egypt conquered the north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Adopted symbols of both 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Vulture &amp; Cobra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Red &amp; White crown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Egypt’s first dynasty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Unification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324" y="3513595"/>
            <a:ext cx="3385676" cy="33444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86370"/>
            <a:ext cx="9144000" cy="53716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2650 BCE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Rise </a:t>
            </a:r>
            <a:r>
              <a:rPr lang="en-US" sz="2800" dirty="0" smtClean="0"/>
              <a:t>of the Third dynasty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Stable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Lasted 500 years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The Old Kingdom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297" y="1486370"/>
            <a:ext cx="4449703" cy="46190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" y="1143001"/>
            <a:ext cx="4765598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Most built during Old Kingdom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Pyramids of Giza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Built as tombs for kings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Hollow chambers inside or below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Deadly traps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The Pyramids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599" y="1807785"/>
            <a:ext cx="4378402" cy="4327101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1751</TotalTime>
  <Words>458</Words>
  <Application>Microsoft Macintosh PowerPoint</Application>
  <PresentationFormat>On-screen Show (4:3)</PresentationFormat>
  <Paragraphs>113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Focus</vt:lpstr>
      <vt:lpstr>Nile Civilizations:</vt:lpstr>
      <vt:lpstr>Main Idea</vt:lpstr>
      <vt:lpstr>Geography</vt:lpstr>
      <vt:lpstr>Geography</vt:lpstr>
      <vt:lpstr>Geography</vt:lpstr>
      <vt:lpstr>Two Kingdoms</vt:lpstr>
      <vt:lpstr>Unification</vt:lpstr>
      <vt:lpstr>The Old Kingdom</vt:lpstr>
      <vt:lpstr>The Pyramids</vt:lpstr>
      <vt:lpstr>The Pyramids</vt:lpstr>
      <vt:lpstr>Slide 11</vt:lpstr>
      <vt:lpstr>The Pharaohs</vt:lpstr>
      <vt:lpstr>The Pharaohs</vt:lpstr>
      <vt:lpstr>Egyptian Bureaucracy</vt:lpstr>
      <vt:lpstr>The Middle Kingdom</vt:lpstr>
      <vt:lpstr>The Middle Kingdom</vt:lpstr>
      <vt:lpstr>The New Kingdom</vt:lpstr>
      <vt:lpstr>Securing Egypt</vt:lpstr>
      <vt:lpstr>Reign of Hatshepsut</vt:lpstr>
      <vt:lpstr>Monotheism in Egypt</vt:lpstr>
      <vt:lpstr>Ramses the Great</vt:lpstr>
      <vt:lpstr>Egypt’s Decline</vt:lpstr>
    </vt:vector>
  </TitlesOfParts>
  <Company>Bloomsburg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Matthew Hische</cp:lastModifiedBy>
  <cp:revision>77</cp:revision>
  <cp:lastPrinted>2013-09-11T00:32:45Z</cp:lastPrinted>
  <dcterms:created xsi:type="dcterms:W3CDTF">2013-09-27T00:34:34Z</dcterms:created>
  <dcterms:modified xsi:type="dcterms:W3CDTF">2013-09-27T02:44:06Z</dcterms:modified>
</cp:coreProperties>
</file>