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14"/>
  </p:handoutMasterIdLst>
  <p:sldIdLst>
    <p:sldId id="256" r:id="rId2"/>
    <p:sldId id="286" r:id="rId3"/>
    <p:sldId id="304" r:id="rId4"/>
    <p:sldId id="293" r:id="rId5"/>
    <p:sldId id="298" r:id="rId6"/>
    <p:sldId id="305" r:id="rId7"/>
    <p:sldId id="306" r:id="rId8"/>
    <p:sldId id="309" r:id="rId9"/>
    <p:sldId id="299" r:id="rId10"/>
    <p:sldId id="294" r:id="rId11"/>
    <p:sldId id="300" r:id="rId12"/>
    <p:sldId id="30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BYP3XJfCth4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Ancient Greece</a:t>
            </a:r>
            <a:r>
              <a:rPr lang="en-US" sz="6000" dirty="0" smtClean="0">
                <a:solidFill>
                  <a:srgbClr val="FF0000"/>
                </a:solidFill>
              </a:rPr>
              <a:t>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Alexander the Great &amp; Hellenistic Greece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Hellenic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Purely Greek culture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Hellas – name Greeks used for their country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Hellenistic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New type of culture created</a:t>
            </a:r>
            <a:endParaRPr lang="en-US" sz="2600" dirty="0" smtClean="0"/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Blended Greek with ideas from Persia, Egypt, &amp; Central Asia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 New Hellenistic World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00892"/>
            <a:ext cx="9144000" cy="58571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Alexander intentionally attempted to  blend cultures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Encouraged marriages to Persians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Appointed officials from other countries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Encourage resettlement in newly conquered cities/areas</a:t>
            </a:r>
          </a:p>
          <a:p>
            <a:pPr lvl="2">
              <a:lnSpc>
                <a:spcPct val="150000"/>
              </a:lnSpc>
            </a:pPr>
            <a:r>
              <a:rPr lang="en-US" sz="2600" dirty="0" smtClean="0"/>
              <a:t>Alexandria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Hellenistic World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723" y="4718489"/>
            <a:ext cx="5418277" cy="213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Changes in government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Monarchy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City-state no longer major political unit</a:t>
            </a:r>
          </a:p>
          <a:p>
            <a:pPr>
              <a:lnSpc>
                <a:spcPct val="150000"/>
              </a:lnSpc>
            </a:pPr>
            <a:r>
              <a:rPr lang="en-US" sz="3000" dirty="0" smtClean="0"/>
              <a:t>Woman given more rights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Education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Property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The Hellenistic World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295" y="3605259"/>
            <a:ext cx="2146706" cy="325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Alexander the Great formed a huge empire, spread Greek culture into Egypt and many parts of Asia, and paved the way for a new civilization to develop in those areas.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359 BCE - Phillip II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Reorganized army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Conquered most of Greece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Couldn’t take Sparta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Assassinated – son takes over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Alexander the Great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Rise of Macedonia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424" y="2144091"/>
            <a:ext cx="2927575" cy="3570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King at age 20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Trained to rule since birth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Father – Phillip II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Teacher – Aristotle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Alexander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299" y="1143000"/>
            <a:ext cx="1852677" cy="259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94" y="3735667"/>
            <a:ext cx="4822506" cy="3122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Reestablished control of Greece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Harsh punishments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Burns Thebes to the ground, people sold as slaves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Alexander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46405"/>
            <a:ext cx="2795775" cy="311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74" y="3746405"/>
            <a:ext cx="6348227" cy="3111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Wants to build an empire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Takes major territory from the Persians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Asia Minor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Takes control of Babylon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Egypt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Welcomed as liberator</a:t>
            </a:r>
          </a:p>
          <a:p>
            <a:pPr lvl="3">
              <a:lnSpc>
                <a:spcPct val="150000"/>
              </a:lnSpc>
            </a:pPr>
            <a:r>
              <a:rPr lang="en-US" sz="2600" dirty="0" smtClean="0"/>
              <a:t>Named pharaoh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Alexander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413" y="2927509"/>
            <a:ext cx="3156587" cy="3930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5058764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Kept pushing his army further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Fights in Central Asia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Fights in Indus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Soldiers wanted to go home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>
                <a:hlinkClick r:id="rId2"/>
              </a:rPr>
              <a:t>Battle of Gaugamela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Alexander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64" y="1575082"/>
            <a:ext cx="4085236" cy="4771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8931637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Largest empire world had ever seen (at the time)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323 BCE – Age 33 – Falls ill &amp; dies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Died without an heir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Generals begin fighting for control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Empire divided into three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u="sng" dirty="0" smtClean="0"/>
              <a:t>Alexander the Great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112" y="2185324"/>
            <a:ext cx="2691888" cy="3216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5198</TotalTime>
  <Words>266</Words>
  <Application>Microsoft Office PowerPoint</Application>
  <PresentationFormat>On-screen Show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Focus</vt:lpstr>
      <vt:lpstr>Ancient Greece:</vt:lpstr>
      <vt:lpstr>Main Idea</vt:lpstr>
      <vt:lpstr>The Rise of Macedonia</vt:lpstr>
      <vt:lpstr>Alexander the Great</vt:lpstr>
      <vt:lpstr>Alexander the Great</vt:lpstr>
      <vt:lpstr>Alexander the Great</vt:lpstr>
      <vt:lpstr>Alexander the Great</vt:lpstr>
      <vt:lpstr>PowerPoint Presentation</vt:lpstr>
      <vt:lpstr>Alexander the Great</vt:lpstr>
      <vt:lpstr>The  New Hellenistic World</vt:lpstr>
      <vt:lpstr>The Hellenistic World</vt:lpstr>
      <vt:lpstr>The Hellenistic World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134</cp:revision>
  <cp:lastPrinted>2013-09-11T00:32:45Z</cp:lastPrinted>
  <dcterms:created xsi:type="dcterms:W3CDTF">2013-10-05T21:27:59Z</dcterms:created>
  <dcterms:modified xsi:type="dcterms:W3CDTF">2016-09-14T18:27:41Z</dcterms:modified>
</cp:coreProperties>
</file>