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9"/>
  </p:handoutMasterIdLst>
  <p:sldIdLst>
    <p:sldId id="256" r:id="rId2"/>
    <p:sldId id="286" r:id="rId3"/>
    <p:sldId id="257" r:id="rId4"/>
    <p:sldId id="290" r:id="rId5"/>
    <p:sldId id="275" r:id="rId6"/>
    <p:sldId id="291" r:id="rId7"/>
    <p:sldId id="287" r:id="rId8"/>
    <p:sldId id="288" r:id="rId9"/>
    <p:sldId id="292" r:id="rId10"/>
    <p:sldId id="267" r:id="rId11"/>
    <p:sldId id="283" r:id="rId12"/>
    <p:sldId id="294" r:id="rId13"/>
    <p:sldId id="295" r:id="rId14"/>
    <p:sldId id="296" r:id="rId15"/>
    <p:sldId id="281" r:id="rId16"/>
    <p:sldId id="297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B9A5D-DB4E-EC4F-866E-2F60318C64F9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E5822-43BF-8A43-8D68-08F12F628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36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C359912-2B03-C647-B549-D94E3CB8CA0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A4DE9AF8-0723-404C-97CA-12B27FA4C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055" y="1210056"/>
            <a:ext cx="8741900" cy="2794886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River Valley Civilizations</a:t>
            </a:r>
            <a:r>
              <a:rPr lang="en-US" sz="6000" dirty="0" smtClean="0">
                <a:solidFill>
                  <a:srgbClr val="FF0000"/>
                </a:solidFill>
              </a:rPr>
              <a:t>: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55" y="4543824"/>
            <a:ext cx="8547745" cy="117408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		</a:t>
            </a:r>
            <a:r>
              <a:rPr lang="en-US" sz="5400" dirty="0" smtClean="0">
                <a:solidFill>
                  <a:srgbClr val="FF0000"/>
                </a:solidFill>
              </a:rPr>
              <a:t>Hinduism &amp; Buddhism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1038"/>
            <a:ext cx="7313613" cy="868362"/>
          </a:xfrm>
        </p:spPr>
        <p:txBody>
          <a:bodyPr/>
          <a:lstStyle/>
          <a:p>
            <a:r>
              <a:rPr lang="en-US" u="sng" dirty="0" smtClean="0"/>
              <a:t>Main Idea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5934"/>
            <a:ext cx="9143999" cy="55220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The religion of Hinduism developed and evolved over a long time in India, giving rise to a variety of beliefs and practices and to other religions, including Jainism. 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62"/>
          </a:xfrm>
        </p:spPr>
        <p:txBody>
          <a:bodyPr/>
          <a:lstStyle/>
          <a:p>
            <a:r>
              <a:rPr lang="en-US" b="1" u="sng" dirty="0" smtClean="0"/>
              <a:t>Basic Teachings of 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62"/>
            <a:ext cx="9144000" cy="56435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Hinduism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One of world’s oldest religions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Still practiced by most people in India today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No founder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Practice varies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611" y="3435013"/>
            <a:ext cx="3543151" cy="2838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62"/>
          </a:xfrm>
        </p:spPr>
        <p:txBody>
          <a:bodyPr/>
          <a:lstStyle/>
          <a:p>
            <a:r>
              <a:rPr lang="en-US" b="1" u="sng" dirty="0" smtClean="0"/>
              <a:t>Basic Teachings of 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6895"/>
            <a:ext cx="7167992" cy="56435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Brahman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Eternal being that created and preserves the world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All encompassing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Human mind not capable of understanding it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Atman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Soul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Shapes personality 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Can not be destroyed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196" y="4060436"/>
            <a:ext cx="2944804" cy="2797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62"/>
          </a:xfrm>
        </p:spPr>
        <p:txBody>
          <a:bodyPr/>
          <a:lstStyle/>
          <a:p>
            <a:r>
              <a:rPr lang="en-US" b="1" u="sng" dirty="0" smtClean="0"/>
              <a:t>Basic Teachings of 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62"/>
            <a:ext cx="6609947" cy="56435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Reincarnation (samsara)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Cycle of birth, death, rebirth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Karma</a:t>
            </a:r>
          </a:p>
          <a:p>
            <a:pPr lvl="2">
              <a:lnSpc>
                <a:spcPct val="150000"/>
              </a:lnSpc>
            </a:pPr>
            <a:r>
              <a:rPr lang="en-US" sz="2600" dirty="0" smtClean="0"/>
              <a:t>Sum effect of peoples actions; determines your </a:t>
            </a:r>
            <a:r>
              <a:rPr lang="en-US" sz="2400" dirty="0" smtClean="0"/>
              <a:t>reincarnation</a:t>
            </a:r>
          </a:p>
          <a:p>
            <a:pPr>
              <a:lnSpc>
                <a:spcPct val="150000"/>
              </a:lnSpc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987" y="1214463"/>
            <a:ext cx="3323014" cy="5643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62"/>
          </a:xfrm>
        </p:spPr>
        <p:txBody>
          <a:bodyPr/>
          <a:lstStyle/>
          <a:p>
            <a:r>
              <a:rPr lang="en-US" b="1" u="sng" dirty="0" smtClean="0"/>
              <a:t>Basic Teachings of 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1014"/>
            <a:ext cx="9144000" cy="53569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Moksha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Escape from the cycle – ultimate goal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Dharma</a:t>
            </a:r>
            <a:endParaRPr lang="en-US" sz="2800" dirty="0" smtClean="0"/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Way to achieve moksha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Set of spiritual duties and obligations</a:t>
            </a:r>
          </a:p>
          <a:p>
            <a:pPr>
              <a:lnSpc>
                <a:spcPct val="150000"/>
              </a:lnSpc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185" y="1933999"/>
            <a:ext cx="2559140" cy="3823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916"/>
            <a:ext cx="9144000" cy="1016546"/>
          </a:xfrm>
        </p:spPr>
        <p:txBody>
          <a:bodyPr/>
          <a:lstStyle/>
          <a:p>
            <a:r>
              <a:rPr lang="en-US" b="1" u="sng" dirty="0" smtClean="0"/>
              <a:t>Sacred Texts and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6099"/>
            <a:ext cx="9144000" cy="52319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Several sacred texts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The Vedas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Bhagavad Gita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Sacred epics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90" y="1626099"/>
            <a:ext cx="3569564" cy="4863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916"/>
            <a:ext cx="9144000" cy="1016546"/>
          </a:xfrm>
        </p:spPr>
        <p:txBody>
          <a:bodyPr/>
          <a:lstStyle/>
          <a:p>
            <a:r>
              <a:rPr lang="en-US" b="1" u="sng" dirty="0" smtClean="0"/>
              <a:t>Sacred Texts and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5174"/>
            <a:ext cx="9144000" cy="54628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Practices vary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Worship everywhere/anywhere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Meditate/yoga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Pilgrimage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Images of a deva (image of a god)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Could offer food, drink, or gifts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628" y="2656282"/>
            <a:ext cx="3376372" cy="2412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62"/>
          </a:xfrm>
        </p:spPr>
        <p:txBody>
          <a:bodyPr/>
          <a:lstStyle/>
          <a:p>
            <a:r>
              <a:rPr lang="en-US" b="1" u="sng" dirty="0" smtClean="0"/>
              <a:t>Jainism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63"/>
            <a:ext cx="9144000" cy="56435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500 BCE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Broke away from Hinduism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Less emphasis on rituals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Achieve moksha by giving up worldly things and controlling actions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Ahisma  </a:t>
            </a:r>
          </a:p>
          <a:p>
            <a:pPr lvl="4">
              <a:lnSpc>
                <a:spcPct val="150000"/>
              </a:lnSpc>
            </a:pPr>
            <a:r>
              <a:rPr lang="en-US" sz="2400" dirty="0" smtClean="0"/>
              <a:t>non violence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397" y="4095801"/>
            <a:ext cx="3265285" cy="2454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1038"/>
            <a:ext cx="7313613" cy="868362"/>
          </a:xfrm>
        </p:spPr>
        <p:txBody>
          <a:bodyPr/>
          <a:lstStyle/>
          <a:p>
            <a:r>
              <a:rPr lang="en-US" u="sng" dirty="0" smtClean="0"/>
              <a:t>Main Idea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5934"/>
            <a:ext cx="9143999" cy="55220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Buddhism, which teaches people that they can escape the suffering of the world through the Buddha’s teachings, developed in India and spread to other pasts of Asia and the world.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5190"/>
          </a:xfrm>
        </p:spPr>
        <p:txBody>
          <a:bodyPr/>
          <a:lstStyle/>
          <a:p>
            <a:r>
              <a:rPr lang="en-US" b="1" u="sng" dirty="0" smtClean="0"/>
              <a:t>Life of the Buddha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96786"/>
            <a:ext cx="5792121" cy="57612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Buddhism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Siddhartha Guatama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Born 500s BCE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Prince of small kingdom (present day Nepal)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Changed when realized people grew old, got sick, &amp; died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Gave up possessions &amp; left palace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122" y="1205191"/>
            <a:ext cx="3351878" cy="56528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5190"/>
          </a:xfrm>
        </p:spPr>
        <p:txBody>
          <a:bodyPr/>
          <a:lstStyle/>
          <a:p>
            <a:r>
              <a:rPr lang="en-US" b="1" u="sng" dirty="0" smtClean="0"/>
              <a:t>Life of the Buddha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096786"/>
            <a:ext cx="6061522" cy="576121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Sought “enlightenment” for six years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Lived in forest, begged for food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Studied with gurus and monks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Sat under a tree, determined not to arise until he solved world’s problems (reached enlightenment)</a:t>
            </a:r>
          </a:p>
          <a:p>
            <a:pPr lvl="4">
              <a:lnSpc>
                <a:spcPct val="150000"/>
              </a:lnSpc>
            </a:pPr>
            <a:r>
              <a:rPr lang="en-US" sz="2400" dirty="0" smtClean="0"/>
              <a:t>Transformation into </a:t>
            </a:r>
            <a:r>
              <a:rPr lang="en-US" sz="2400" b="1" dirty="0" smtClean="0"/>
              <a:t>Buddha</a:t>
            </a:r>
          </a:p>
          <a:p>
            <a:pPr lvl="5">
              <a:lnSpc>
                <a:spcPct val="150000"/>
              </a:lnSpc>
            </a:pPr>
            <a:r>
              <a:rPr lang="en-US" sz="2600" dirty="0" smtClean="0"/>
              <a:t>Stayed under tree for seven weeks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524" y="1741563"/>
            <a:ext cx="3082476" cy="37332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5190"/>
          </a:xfrm>
        </p:spPr>
        <p:txBody>
          <a:bodyPr/>
          <a:lstStyle/>
          <a:p>
            <a:r>
              <a:rPr lang="en-US" b="1" u="sng" dirty="0" smtClean="0"/>
              <a:t>The Teachings of Buddhism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6786"/>
            <a:ext cx="9144000" cy="57612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The Four Noble Truths: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600" dirty="0" smtClean="0"/>
              <a:t>1.) Suffering is a part of human life. No one can escape from suffering while alive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600" dirty="0" smtClean="0"/>
              <a:t>2.) Suffering comes from people’s desires for pleasure and material goods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600" dirty="0" smtClean="0"/>
              <a:t>3.) Overcoming these desires during life eventually brings suffering to an end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600" dirty="0" smtClean="0"/>
              <a:t>4.) Desires can be overcome by following the </a:t>
            </a:r>
            <a:r>
              <a:rPr lang="en-US" sz="2600" b="1" dirty="0" smtClean="0"/>
              <a:t>Eightfold Path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1248"/>
            <a:ext cx="7313613" cy="868362"/>
          </a:xfrm>
        </p:spPr>
        <p:txBody>
          <a:bodyPr/>
          <a:lstStyle/>
          <a:p>
            <a:r>
              <a:rPr lang="en-US" b="1" u="sng" dirty="0" smtClean="0"/>
              <a:t>The Teachings of Buddhism</a:t>
            </a:r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176450"/>
            <a:ext cx="9144000" cy="11690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Goudy Old Style"/>
              </a:rPr>
              <a:t>The Eightfold Path</a:t>
            </a:r>
          </a:p>
          <a:p>
            <a:pPr marL="0" lvl="1" algn="ctr">
              <a:spcBef>
                <a:spcPct val="0"/>
              </a:spcBef>
            </a:pPr>
            <a:r>
              <a:rPr lang="en-US" sz="2400" b="0" dirty="0" smtClean="0"/>
              <a:t>Series of steps that Buddhists belief leads to enlightenment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2345488"/>
            <a:ext cx="4463527" cy="4512512"/>
          </a:xfrm>
        </p:spPr>
        <p:txBody>
          <a:bodyPr>
            <a:noAutofit/>
          </a:bodyPr>
          <a:lstStyle/>
          <a:p>
            <a:pPr lvl="2">
              <a:lnSpc>
                <a:spcPct val="150000"/>
              </a:lnSpc>
              <a:buNone/>
            </a:pPr>
            <a:r>
              <a:rPr lang="en-US" sz="2400" dirty="0" smtClean="0"/>
              <a:t>	1.) Right view	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2400" dirty="0" smtClean="0"/>
              <a:t>	2.) Right attitude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2400" dirty="0" smtClean="0"/>
              <a:t>	3.) Right speech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2400" dirty="0" smtClean="0"/>
              <a:t>	4.) Right action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2400" dirty="0" smtClean="0"/>
              <a:t>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6513" y="2345489"/>
            <a:ext cx="4497487" cy="4512512"/>
          </a:xfrm>
        </p:spPr>
        <p:txBody>
          <a:bodyPr/>
          <a:lstStyle/>
          <a:p>
            <a:pPr lvl="2">
              <a:lnSpc>
                <a:spcPct val="150000"/>
              </a:lnSpc>
              <a:buNone/>
            </a:pPr>
            <a:r>
              <a:rPr lang="en-US" sz="2400" dirty="0" smtClean="0"/>
              <a:t>5.) Right livelihood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2400" dirty="0" smtClean="0"/>
              <a:t>6.) Right effort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2400" dirty="0" smtClean="0"/>
              <a:t>7.) Right mindfulness</a:t>
            </a:r>
          </a:p>
          <a:p>
            <a:pPr lvl="2">
              <a:lnSpc>
                <a:spcPct val="150000"/>
              </a:lnSpc>
              <a:buNone/>
            </a:pPr>
            <a:r>
              <a:rPr lang="en-US" sz="2400" dirty="0" smtClean="0"/>
              <a:t>8.) Right concentration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5190"/>
          </a:xfrm>
        </p:spPr>
        <p:txBody>
          <a:bodyPr/>
          <a:lstStyle/>
          <a:p>
            <a:r>
              <a:rPr lang="en-US" b="1" u="sng" dirty="0" smtClean="0"/>
              <a:t>The Teachings of Buddhism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7595" y="1096786"/>
            <a:ext cx="5986404" cy="57612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Nirvana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A state of perfect peace, soul free from suffering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Middle Way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Another expression for Eightfold path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Live in moderation, avoiding the extremes of either comfort or discomfort in search of nirvana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72487"/>
            <a:ext cx="2998388" cy="32618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5190"/>
          </a:xfrm>
        </p:spPr>
        <p:txBody>
          <a:bodyPr/>
          <a:lstStyle/>
          <a:p>
            <a:r>
              <a:rPr lang="en-US" b="1" u="sng" dirty="0" smtClean="0"/>
              <a:t>The Spread of Buddhism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6786"/>
            <a:ext cx="9144000" cy="57612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Teachings not written down until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 BCE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Emperor </a:t>
            </a:r>
            <a:r>
              <a:rPr lang="en-US" sz="2800" dirty="0" err="1" smtClean="0"/>
              <a:t>Ashoka</a:t>
            </a:r>
            <a:endParaRPr lang="en-US" sz="2800" dirty="0" smtClean="0"/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Helped spread throughout India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Sent missionaries out beyond India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309" y="3002029"/>
            <a:ext cx="2746059" cy="36502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5190"/>
          </a:xfrm>
        </p:spPr>
        <p:txBody>
          <a:bodyPr/>
          <a:lstStyle/>
          <a:p>
            <a:r>
              <a:rPr lang="en-US" b="1" u="sng" dirty="0" smtClean="0"/>
              <a:t>The Spread of Buddhism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6786"/>
            <a:ext cx="9144000" cy="57612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Ashoka’s missionaries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Sri Lanka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North into lands of Himalayas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East into lands of Asia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Trade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Helped slowly spread to rest of Asia</a:t>
            </a:r>
          </a:p>
          <a:p>
            <a:pPr lvl="4">
              <a:lnSpc>
                <a:spcPct val="150000"/>
              </a:lnSpc>
            </a:pPr>
            <a:r>
              <a:rPr lang="en-US" sz="2200" dirty="0" smtClean="0"/>
              <a:t>China, then eventually Korea and Japan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292" y="1205190"/>
            <a:ext cx="3813708" cy="2822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808</TotalTime>
  <Words>513</Words>
  <Application>Microsoft Office PowerPoint</Application>
  <PresentationFormat>On-screen Show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Inkwell</vt:lpstr>
      <vt:lpstr>River Valley Civilizations:</vt:lpstr>
      <vt:lpstr>Main Idea</vt:lpstr>
      <vt:lpstr>Life of the Buddha</vt:lpstr>
      <vt:lpstr>Life of the Buddha</vt:lpstr>
      <vt:lpstr>The Teachings of Buddhism</vt:lpstr>
      <vt:lpstr>The Teachings of Buddhism</vt:lpstr>
      <vt:lpstr>The Teachings of Buddhism</vt:lpstr>
      <vt:lpstr>The Spread of Buddhism</vt:lpstr>
      <vt:lpstr>The Spread of Buddhism</vt:lpstr>
      <vt:lpstr>Main Idea</vt:lpstr>
      <vt:lpstr>Basic Teachings of Hinduism</vt:lpstr>
      <vt:lpstr>Basic Teachings of Hinduism</vt:lpstr>
      <vt:lpstr>Basic Teachings of Hinduism</vt:lpstr>
      <vt:lpstr>Basic Teachings of Hinduism</vt:lpstr>
      <vt:lpstr>Sacred Texts and Practices</vt:lpstr>
      <vt:lpstr>Sacred Texts and Practices</vt:lpstr>
      <vt:lpstr>Jainism</vt:lpstr>
    </vt:vector>
  </TitlesOfParts>
  <Company>Bloomsburg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Ancient Near East</dc:title>
  <dc:creator>Matthew Hische</dc:creator>
  <cp:lastModifiedBy>Teacher</cp:lastModifiedBy>
  <cp:revision>21</cp:revision>
  <cp:lastPrinted>2013-09-06T01:43:02Z</cp:lastPrinted>
  <dcterms:created xsi:type="dcterms:W3CDTF">2013-09-05T23:02:20Z</dcterms:created>
  <dcterms:modified xsi:type="dcterms:W3CDTF">2014-09-05T15:43:55Z</dcterms:modified>
</cp:coreProperties>
</file>