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handoutMasterIdLst>
    <p:handoutMasterId r:id="rId22"/>
  </p:handoutMasterIdLst>
  <p:sldIdLst>
    <p:sldId id="256" r:id="rId2"/>
    <p:sldId id="286" r:id="rId3"/>
    <p:sldId id="304" r:id="rId4"/>
    <p:sldId id="317" r:id="rId5"/>
    <p:sldId id="318" r:id="rId6"/>
    <p:sldId id="306" r:id="rId7"/>
    <p:sldId id="323" r:id="rId8"/>
    <p:sldId id="329" r:id="rId9"/>
    <p:sldId id="334" r:id="rId10"/>
    <p:sldId id="319" r:id="rId11"/>
    <p:sldId id="324" r:id="rId12"/>
    <p:sldId id="308" r:id="rId13"/>
    <p:sldId id="309" r:id="rId14"/>
    <p:sldId id="330" r:id="rId15"/>
    <p:sldId id="310" r:id="rId16"/>
    <p:sldId id="311" r:id="rId17"/>
    <p:sldId id="331" r:id="rId18"/>
    <p:sldId id="312" r:id="rId19"/>
    <p:sldId id="333" r:id="rId20"/>
    <p:sldId id="32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4C3B-12BB-4EC8-A596-2037BFBCFD5E}" type="datetime1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/>
              <a:pPr/>
              <a:t>‹#›</a:t>
            </a:fld>
            <a:endParaRPr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FD2D-5A5F-45B1-82F9-83DDE5E26DCD}" type="datetime1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9/19/2016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Rome and Early Christianity: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18145" y="3529013"/>
            <a:ext cx="8228013" cy="134778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From Republic to Empire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Octavian</a:t>
            </a:r>
            <a:r>
              <a:rPr lang="en-US" sz="3600" dirty="0" smtClean="0"/>
              <a:t>, Marc Antony, and Lepidus</a:t>
            </a:r>
          </a:p>
          <a:p>
            <a:pPr>
              <a:lnSpc>
                <a:spcPct val="150000"/>
              </a:lnSpc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Second Triumvirate – 43 BCE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633" y="3214254"/>
            <a:ext cx="4648497" cy="364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4321"/>
            <a:ext cx="9144000" cy="58436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Lepidus forced out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Split empire between Octavian and Antony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Civil war breaks out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Republic dead, now an empire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Second Triumvirate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37" y="3917091"/>
            <a:ext cx="3940064" cy="2940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304837"/>
            <a:ext cx="7529625" cy="5553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Takes the title of </a:t>
            </a:r>
            <a:r>
              <a:rPr lang="en-US" sz="3600" i="1" dirty="0" smtClean="0"/>
              <a:t>princeps</a:t>
            </a:r>
            <a:r>
              <a:rPr lang="en-US" sz="3600" dirty="0" smtClean="0"/>
              <a:t> – “first citizen” 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Senate gives title of Augustus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From Octavian to Augustus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836" y="3673965"/>
            <a:ext cx="2140164" cy="3049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56509"/>
            <a:ext cx="6935832" cy="500149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Divided power to rule Rome between himself and Senate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Augustan Age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241" y="1279525"/>
            <a:ext cx="2661760" cy="5101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The Augustan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89863"/>
            <a:ext cx="4389120" cy="45681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Created police force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Fire brigades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Stockpiled food &amp; water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120" y="2289863"/>
            <a:ext cx="4754880" cy="45681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Building programs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Moral and religious reforms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Supported the advancement of literature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After Augustus’ death –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Relatives of Julius Caesar – Julio-Claudians reign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Tiberius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Caligula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Nero</a:t>
            </a:r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Julio-Claudians and Flavians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732" y="3745643"/>
            <a:ext cx="2334268" cy="3112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59" y="3745643"/>
            <a:ext cx="1968573" cy="3112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932" y="3745643"/>
            <a:ext cx="1931227" cy="3112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2897"/>
            <a:ext cx="9144000" cy="602510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200" dirty="0" smtClean="0"/>
              <a:t>96 CE – New line of emperors</a:t>
            </a:r>
          </a:p>
          <a:p>
            <a:pPr>
              <a:lnSpc>
                <a:spcPct val="200000"/>
              </a:lnSpc>
            </a:pPr>
            <a:r>
              <a:rPr lang="en-US" sz="3200" dirty="0" smtClean="0"/>
              <a:t>5 Good Emperors</a:t>
            </a:r>
          </a:p>
          <a:p>
            <a:pPr lvl="1">
              <a:lnSpc>
                <a:spcPct val="200000"/>
              </a:lnSpc>
            </a:pPr>
            <a:r>
              <a:rPr lang="en-US" sz="3200" dirty="0" smtClean="0"/>
              <a:t>Empire grows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Good Emperors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2784"/>
            <a:ext cx="9144000" cy="2215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solidFill>
                  <a:srgbClr val="FF0000"/>
                </a:solidFill>
              </a:rPr>
              <a:t>Pax Romana </a:t>
            </a:r>
            <a:r>
              <a:rPr lang="en-US" sz="3000" dirty="0" smtClean="0"/>
              <a:t>–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The “Roman peace”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From Augustus until the end of the Good Emperors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Stable government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Good trade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Pax Romana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13" y="3893127"/>
            <a:ext cx="3273797" cy="2788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Laws passed by assemblies, Senate, or emperor</a:t>
            </a:r>
          </a:p>
          <a:p>
            <a:pPr marL="692150" lvl="2" indent="-342900">
              <a:lnSpc>
                <a:spcPct val="150000"/>
              </a:lnSpc>
            </a:pPr>
            <a:r>
              <a:rPr lang="en-US" sz="2800" dirty="0" smtClean="0"/>
              <a:t>Applied to all citizens in empire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smtClean="0"/>
              <a:t>Manufacturing &amp; trade increased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Location to Mediterranean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Extensive road network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Over 50,000 miles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Pax Romana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086" y="3776473"/>
            <a:ext cx="3638914" cy="3081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Governmental and social problems led to the end of the Roman Republic and the creation of a new form of government.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Tenant farmers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Received plot of land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Had to remain on land for set period of time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Pax Romana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84885"/>
            <a:ext cx="9282592" cy="307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Soldier-farmers reduced to poverty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Gracchi brothers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Tiberius and Gaius Gracchus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Wanted to redistribute public lands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Both killed</a:t>
            </a:r>
            <a:endParaRPr lang="en-US" sz="2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Problems in the Late Republic:</a:t>
            </a:r>
            <a:br>
              <a:rPr lang="en-US" b="1" u="sng" dirty="0" smtClean="0"/>
            </a:br>
            <a:r>
              <a:rPr lang="en-US" u="sng" dirty="0" smtClean="0"/>
              <a:t>Social Unrest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90" y="4474659"/>
            <a:ext cx="2618509" cy="2383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13954"/>
            <a:ext cx="9144000" cy="53440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Gaius Marius - 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Eliminated property restrictions on army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Problems in the Late Republic:</a:t>
            </a:r>
            <a:br>
              <a:rPr lang="en-US" b="1" u="sng" dirty="0" smtClean="0"/>
            </a:br>
            <a:r>
              <a:rPr lang="en-US" u="sng" dirty="0" smtClean="0"/>
              <a:t>Military in Politics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07" y="3475112"/>
            <a:ext cx="2000848" cy="3419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96291"/>
            <a:ext cx="9144000" cy="53617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Social War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/>
              <a:t>Lucius</a:t>
            </a:r>
            <a:r>
              <a:rPr lang="en-US" sz="3600" dirty="0" smtClean="0"/>
              <a:t> Cornelius Sulla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Became dictator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Problems in the Late Republic:</a:t>
            </a:r>
            <a:br>
              <a:rPr lang="en-US" b="1" u="sng" dirty="0" smtClean="0"/>
            </a:br>
            <a:r>
              <a:rPr lang="en-US" u="sng" dirty="0" smtClean="0"/>
              <a:t>Civil War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1279525"/>
            <a:ext cx="33147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30813"/>
            <a:ext cx="9144000" cy="5827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Julius Caesar</a:t>
            </a:r>
            <a:r>
              <a:rPr lang="en-US" sz="3600" dirty="0" smtClean="0"/>
              <a:t>, Gnaeus Pompey, Licinius Crassus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Formed a First Triumvirate – rule of 3 men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First Triumvirate – 60 BCE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09" y="4336474"/>
            <a:ext cx="5255491" cy="2521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9144000" cy="5578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Crassus dies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Caesar &amp; Pompey face off in civil war</a:t>
            </a:r>
          </a:p>
          <a:p>
            <a:pPr>
              <a:lnSpc>
                <a:spcPct val="150000"/>
              </a:lnSpc>
            </a:pPr>
            <a:r>
              <a:rPr lang="en-US" sz="3600" dirty="0" smtClean="0"/>
              <a:t>44 BCE - Senate declares Caesar dictator for life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First Triumvirate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110" y="4597042"/>
            <a:ext cx="2260958" cy="2260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14321"/>
            <a:ext cx="9144000" cy="58436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Senators feared he wanted to become king &amp; destroy Republic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The Ides of March</a:t>
            </a:r>
          </a:p>
          <a:p>
            <a:pPr>
              <a:lnSpc>
                <a:spcPct val="150000"/>
              </a:lnSpc>
              <a:buNone/>
            </a:pPr>
            <a:endParaRPr lang="en-US" sz="3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u="sng" dirty="0" smtClean="0"/>
              <a:t>The First Triumvirate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003" y="3532910"/>
            <a:ext cx="6025730" cy="3325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759" y="356666"/>
            <a:ext cx="4260088" cy="61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5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5024</TotalTime>
  <Words>337</Words>
  <Application>Microsoft Office PowerPoint</Application>
  <PresentationFormat>On-screen Show (4:3)</PresentationFormat>
  <Paragraphs>73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Focus</vt:lpstr>
      <vt:lpstr>Rome and Early Christianity:</vt:lpstr>
      <vt:lpstr>Main Idea</vt:lpstr>
      <vt:lpstr>Problems in the Late Republic: Social Unrest</vt:lpstr>
      <vt:lpstr>Problems in the Late Republic: Military in Politics</vt:lpstr>
      <vt:lpstr>Problems in the Late Republic: Civil War</vt:lpstr>
      <vt:lpstr>The First Triumvirate – 60 BCE</vt:lpstr>
      <vt:lpstr>The First Triumvirate</vt:lpstr>
      <vt:lpstr>The First Triumvirate</vt:lpstr>
      <vt:lpstr>PowerPoint Presentation</vt:lpstr>
      <vt:lpstr>The Second Triumvirate – 43 BCE</vt:lpstr>
      <vt:lpstr>The Second Triumvirate</vt:lpstr>
      <vt:lpstr>From Octavian to Augustus</vt:lpstr>
      <vt:lpstr>The Augustan Age</vt:lpstr>
      <vt:lpstr>The Augustan Age</vt:lpstr>
      <vt:lpstr>Julio-Claudians and Flavians</vt:lpstr>
      <vt:lpstr>The Good Emperors</vt:lpstr>
      <vt:lpstr>PowerPoint Presentation</vt:lpstr>
      <vt:lpstr>The Pax Romana</vt:lpstr>
      <vt:lpstr>The Pax Romana</vt:lpstr>
      <vt:lpstr>The Pax Romana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152</cp:revision>
  <cp:lastPrinted>2013-09-11T00:32:45Z</cp:lastPrinted>
  <dcterms:created xsi:type="dcterms:W3CDTF">2013-10-08T23:39:57Z</dcterms:created>
  <dcterms:modified xsi:type="dcterms:W3CDTF">2016-09-20T11:11:31Z</dcterms:modified>
</cp:coreProperties>
</file>