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4" r:id="rId1"/>
  </p:sldMasterIdLst>
  <p:handoutMasterIdLst>
    <p:handoutMasterId r:id="rId12"/>
  </p:handoutMasterIdLst>
  <p:sldIdLst>
    <p:sldId id="256" r:id="rId2"/>
    <p:sldId id="286" r:id="rId3"/>
    <p:sldId id="305" r:id="rId4"/>
    <p:sldId id="306" r:id="rId5"/>
    <p:sldId id="307" r:id="rId6"/>
    <p:sldId id="308" r:id="rId7"/>
    <p:sldId id="310" r:id="rId8"/>
    <p:sldId id="313" r:id="rId9"/>
    <p:sldId id="311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9A5D-DB4E-EC4F-866E-2F60318C64F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E5822-43BF-8A43-8D68-08F12F628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19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4C3B-12BB-4EC8-A596-2037BFBCFD5E}" type="datetime1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/>
              <a:pPr/>
              <a:t>‹#›</a:t>
            </a:fld>
            <a:endParaRPr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D2D-5A5F-45B1-82F9-83DDE5E26DCD}" type="datetime1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9912-2B03-C647-B549-D94E3CB8CA0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Rome and Early Christianity: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18145" y="3529013"/>
            <a:ext cx="8228013" cy="134778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	The Fall of Rome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9525"/>
            <a:ext cx="9144000" cy="55784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Grew too large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Couldn’t sustain army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Civil Wars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Drained finances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Weak Leaders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Foreign Invasions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Disease</a:t>
            </a:r>
            <a:endParaRPr 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smtClean="0"/>
              <a:t>RECAP: REASONS </a:t>
            </a:r>
            <a:r>
              <a:rPr lang="en-US" b="1" u="sng" dirty="0" smtClean="0"/>
              <a:t>FOR FALL?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02" y="1909217"/>
            <a:ext cx="4591098" cy="445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038"/>
            <a:ext cx="7313613" cy="868362"/>
          </a:xfrm>
        </p:spPr>
        <p:txBody>
          <a:bodyPr/>
          <a:lstStyle/>
          <a:p>
            <a:r>
              <a:rPr lang="en-US" u="sng" dirty="0" smtClean="0"/>
              <a:t>Main Idea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9" y="1616314"/>
            <a:ext cx="8692471" cy="5241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Events and conditions inside as well as outside the Roman Empire weakened it and led to its collapse in the west in the 400s.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9525"/>
            <a:ext cx="9144000" cy="5578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Lack of strong leaders led to civil wars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Threat of invasion on both </a:t>
            </a:r>
            <a:r>
              <a:rPr lang="en-US" sz="3600" dirty="0" smtClean="0"/>
              <a:t>frontiers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Increased size of the army</a:t>
            </a: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Weak Leaders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66" y="4058432"/>
            <a:ext cx="4313535" cy="279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9525"/>
            <a:ext cx="9144000" cy="5578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Inflation</a:t>
            </a:r>
          </a:p>
          <a:p>
            <a:pPr lvl="1">
              <a:lnSpc>
                <a:spcPct val="150000"/>
              </a:lnSpc>
            </a:pPr>
            <a:r>
              <a:rPr lang="en-US" sz="4000" dirty="0" smtClean="0"/>
              <a:t>Devalued money and a rise in prices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No longer expanding territories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Economic Troubles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46" y="4470400"/>
            <a:ext cx="44958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86691"/>
            <a:ext cx="6719757" cy="597131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Diocletian</a:t>
            </a:r>
            <a:r>
              <a:rPr lang="en-US" sz="3600" dirty="0" smtClean="0"/>
              <a:t> – 284 CE</a:t>
            </a:r>
          </a:p>
          <a:p>
            <a:pPr lvl="1">
              <a:lnSpc>
                <a:spcPct val="250000"/>
              </a:lnSpc>
            </a:pPr>
            <a:r>
              <a:rPr lang="en-US" sz="3600" dirty="0" smtClean="0"/>
              <a:t>Changed empire to absolute monarchy</a:t>
            </a:r>
          </a:p>
          <a:p>
            <a:pPr lvl="1">
              <a:lnSpc>
                <a:spcPct val="250000"/>
              </a:lnSpc>
            </a:pPr>
            <a:r>
              <a:rPr lang="en-US" sz="3600" dirty="0" smtClean="0"/>
              <a:t>Divided empire into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Attempts at Reform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47" y="1572829"/>
            <a:ext cx="2844753" cy="364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9525"/>
            <a:ext cx="9144000" cy="5578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Constantine</a:t>
            </a:r>
            <a:r>
              <a:rPr lang="en-US" sz="3200" dirty="0" smtClean="0"/>
              <a:t> – 312 CE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Proclaimed new emperor by his troops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Supported Christianity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New capital - Constantinople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Attempts </a:t>
            </a:r>
            <a:r>
              <a:rPr lang="en-US" b="1" u="sng" smtClean="0"/>
              <a:t>at Reform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486" y="3286142"/>
            <a:ext cx="2790514" cy="357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9525"/>
            <a:ext cx="9144000" cy="5578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Germanic tribes</a:t>
            </a:r>
          </a:p>
          <a:p>
            <a:pPr lvl="1">
              <a:lnSpc>
                <a:spcPct val="150000"/>
              </a:lnSpc>
            </a:pPr>
            <a:r>
              <a:rPr lang="en-US" sz="4000" dirty="0" smtClean="0"/>
              <a:t>Visigoths-</a:t>
            </a:r>
            <a:r>
              <a:rPr lang="en-US" sz="4000" dirty="0" smtClean="0">
                <a:solidFill>
                  <a:srgbClr val="FF0000"/>
                </a:solidFill>
              </a:rPr>
              <a:t>Alaric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4000" dirty="0" err="1" smtClean="0"/>
              <a:t>Ostrogoths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The Huns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The Vandals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Invasions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38" y="1143000"/>
            <a:ext cx="4055162" cy="2826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38" y="3969923"/>
            <a:ext cx="4055162" cy="288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62545"/>
            <a:ext cx="9144000" cy="5195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Attila the Hun</a:t>
            </a:r>
          </a:p>
          <a:p>
            <a:pPr lvl="2">
              <a:lnSpc>
                <a:spcPct val="150000"/>
              </a:lnSpc>
            </a:pPr>
            <a:r>
              <a:rPr lang="en-US" sz="3600" dirty="0" smtClean="0"/>
              <a:t>Romans ally with Visigoths </a:t>
            </a:r>
          </a:p>
          <a:p>
            <a:pPr lvl="3">
              <a:lnSpc>
                <a:spcPct val="150000"/>
              </a:lnSpc>
            </a:pPr>
            <a:r>
              <a:rPr lang="en-US" sz="3600" dirty="0" smtClean="0"/>
              <a:t>Defeat the Huns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Convinced by Pope Leo I to leave Italy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Invasions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92" y="1142999"/>
            <a:ext cx="2167008" cy="298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74729"/>
            <a:ext cx="9144000" cy="59832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West left in shambles after the Huns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476 CE – Last emperor overthrown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Marks the end of the Western Roman Empire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East remains – becomes the Byzantine Empire</a:t>
            </a:r>
            <a:endParaRPr 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74729"/>
          </a:xfrm>
        </p:spPr>
        <p:txBody>
          <a:bodyPr/>
          <a:lstStyle/>
          <a:p>
            <a:r>
              <a:rPr lang="en-US" b="1" u="sng" dirty="0" smtClean="0"/>
              <a:t>The Fall of the West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72" y="4106039"/>
            <a:ext cx="5609610" cy="275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3994</TotalTime>
  <Words>184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Focus</vt:lpstr>
      <vt:lpstr>Rome and Early Christianity:</vt:lpstr>
      <vt:lpstr>Main Idea</vt:lpstr>
      <vt:lpstr>Weak Leaders</vt:lpstr>
      <vt:lpstr>Economic Troubles</vt:lpstr>
      <vt:lpstr>Attempts at Reform</vt:lpstr>
      <vt:lpstr>Attempts at Reform</vt:lpstr>
      <vt:lpstr>Invasions</vt:lpstr>
      <vt:lpstr>Invasions</vt:lpstr>
      <vt:lpstr>The Fall of the West</vt:lpstr>
      <vt:lpstr>RECAP: REASONS FOR FALL?</vt:lpstr>
    </vt:vector>
  </TitlesOfParts>
  <Company>Bloomsburg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Ancient Near East</dc:title>
  <dc:creator>Matthew Hische</dc:creator>
  <cp:lastModifiedBy>NBHS Teacher</cp:lastModifiedBy>
  <cp:revision>152</cp:revision>
  <cp:lastPrinted>2013-09-11T00:32:45Z</cp:lastPrinted>
  <dcterms:created xsi:type="dcterms:W3CDTF">2013-10-09T00:15:25Z</dcterms:created>
  <dcterms:modified xsi:type="dcterms:W3CDTF">2016-09-21T17:48:11Z</dcterms:modified>
</cp:coreProperties>
</file>