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13"/>
  </p:handoutMasterIdLst>
  <p:sldIdLst>
    <p:sldId id="256" r:id="rId2"/>
    <p:sldId id="286" r:id="rId3"/>
    <p:sldId id="304" r:id="rId4"/>
    <p:sldId id="317" r:id="rId5"/>
    <p:sldId id="308" r:id="rId6"/>
    <p:sldId id="309" r:id="rId7"/>
    <p:sldId id="310" r:id="rId8"/>
    <p:sldId id="312" r:id="rId9"/>
    <p:sldId id="316" r:id="rId10"/>
    <p:sldId id="313" r:id="rId11"/>
    <p:sldId id="314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Rome and Early Christianity: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Rise of </a:t>
            </a:r>
            <a:r>
              <a:rPr lang="en-US" sz="4400" dirty="0" smtClean="0">
                <a:solidFill>
                  <a:srgbClr val="FF0000"/>
                </a:solidFill>
              </a:rPr>
              <a:t>Christianity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Emperor Constantine converted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Edict of Milan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Christianity made legal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Polytheism gradually disappears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Imperial Approval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709" y="2020805"/>
            <a:ext cx="2339228" cy="2288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914" y="5094250"/>
            <a:ext cx="1469792" cy="176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Development of ceremonies: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Eucharist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Baptism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Development of administrative structure: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Priests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Bishops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Popes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</a:t>
            </a:r>
            <a:r>
              <a:rPr lang="en-US" b="1" u="sng" smtClean="0"/>
              <a:t>Early Christian </a:t>
            </a:r>
            <a:r>
              <a:rPr lang="en-US" b="1" u="sng" dirty="0" smtClean="0"/>
              <a:t>Church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234" y="1418598"/>
            <a:ext cx="1327823" cy="197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908" y="4329416"/>
            <a:ext cx="3580970" cy="2528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486" y="2276036"/>
            <a:ext cx="1829063" cy="123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 new religion called Christianity developed within the Roman Empire and gradually spread throughout the Roman world.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Rome conquers Judea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Allowed to practice religion as long as paid tributes &amp; maintained order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Judaism in the Roman World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49" y="3976256"/>
            <a:ext cx="6393862" cy="2881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Different branches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Zealots – wanted to rebel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Others – wait for the </a:t>
            </a:r>
            <a:r>
              <a:rPr lang="en-US" sz="3000" dirty="0" smtClean="0">
                <a:solidFill>
                  <a:srgbClr val="FF0000"/>
                </a:solidFill>
              </a:rPr>
              <a:t>Messiah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66-70 BC: Romans sack Jerusalem – destroy temples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130s BC: Jews banned from Jerusalem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Judaism in the </a:t>
            </a:r>
            <a:r>
              <a:rPr lang="en-US" b="1" u="sng" smtClean="0"/>
              <a:t>Roman World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34" y="1143000"/>
            <a:ext cx="3309966" cy="242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Knowledge comes from the </a:t>
            </a:r>
            <a:r>
              <a:rPr lang="en-US" sz="3200" dirty="0" smtClean="0">
                <a:solidFill>
                  <a:srgbClr val="FF0000"/>
                </a:solidFill>
              </a:rPr>
              <a:t>Gospels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First four books of the New Testament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Preached redemption &amp; forgiveness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Defended poor &amp; oppressed</a:t>
            </a:r>
            <a:endParaRPr lang="en-US" sz="3000" dirty="0" smtClean="0"/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Disciples</a:t>
            </a:r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Jesus of Nazareth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016" y="3620216"/>
            <a:ext cx="2735984" cy="323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According to New Testament: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Crucified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Rose from the dead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Ascended into heaven</a:t>
            </a: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Jesus </a:t>
            </a:r>
            <a:r>
              <a:rPr lang="en-US" b="1" u="sng" smtClean="0"/>
              <a:t>of Nazareth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785" y="1143000"/>
            <a:ext cx="2161422" cy="3331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Christianity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The teachings of Jesus of Nazareth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All people can achieve salvation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Apostles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12 Original followers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Spread message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of Christianity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14" y="3117178"/>
            <a:ext cx="3016386" cy="3740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Roman religious toleration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300 BC – 10% of Romans Christian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Message of love and eternal life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Regardless of social class 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Spread </a:t>
            </a:r>
            <a:r>
              <a:rPr lang="en-US" b="1" u="sng" smtClean="0"/>
              <a:t>of Christianity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124" y="3776899"/>
            <a:ext cx="4023876" cy="308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99961"/>
            <a:ext cx="9144000" cy="59580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Martyrs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People who die for their faith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Leaders saw Christianity as a threat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09303"/>
          </a:xfrm>
        </p:spPr>
        <p:txBody>
          <a:bodyPr/>
          <a:lstStyle/>
          <a:p>
            <a:r>
              <a:rPr lang="en-US" u="sng" dirty="0" smtClean="0"/>
              <a:t>Persecution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40" y="3657600"/>
            <a:ext cx="6366042" cy="3200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5172</TotalTime>
  <Words>212</Words>
  <Application>Microsoft Office PowerPoint</Application>
  <PresentationFormat>On-screen Show (4:3)</PresentationFormat>
  <Paragraphs>53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Focus</vt:lpstr>
      <vt:lpstr>Rome and Early Christianity:</vt:lpstr>
      <vt:lpstr>Main Idea</vt:lpstr>
      <vt:lpstr>Judaism in the Roman World</vt:lpstr>
      <vt:lpstr>Judaism in the Roman World</vt:lpstr>
      <vt:lpstr>Jesus of Nazareth</vt:lpstr>
      <vt:lpstr>Jesus of Nazareth</vt:lpstr>
      <vt:lpstr>The Spread of Christianity</vt:lpstr>
      <vt:lpstr>The Spread of Christianity</vt:lpstr>
      <vt:lpstr>Persecution</vt:lpstr>
      <vt:lpstr>Imperial Approval</vt:lpstr>
      <vt:lpstr>The Early Christian Church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148</cp:revision>
  <cp:lastPrinted>2016-02-11T12:44:35Z</cp:lastPrinted>
  <dcterms:created xsi:type="dcterms:W3CDTF">2013-10-09T00:02:09Z</dcterms:created>
  <dcterms:modified xsi:type="dcterms:W3CDTF">2016-02-11T16:03:11Z</dcterms:modified>
</cp:coreProperties>
</file>