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4" r:id="rId7"/>
    <p:sldId id="265" r:id="rId8"/>
    <p:sldId id="272" r:id="rId9"/>
    <p:sldId id="266" r:id="rId10"/>
    <p:sldId id="276" r:id="rId11"/>
    <p:sldId id="273" r:id="rId12"/>
    <p:sldId id="274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464A-876C-49FE-8B81-09159EED314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462F14-673F-4C2B-83A1-C789BDEE9A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464A-876C-49FE-8B81-09159EED314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F14-673F-4C2B-83A1-C789BDEE9A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D462F14-673F-4C2B-83A1-C789BDEE9A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464A-876C-49FE-8B81-09159EED314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464A-876C-49FE-8B81-09159EED314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D462F14-673F-4C2B-83A1-C789BDEE9A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464A-876C-49FE-8B81-09159EED314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462F14-673F-4C2B-83A1-C789BDEE9A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430464A-876C-49FE-8B81-09159EED314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F14-673F-4C2B-83A1-C789BDEE9A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464A-876C-49FE-8B81-09159EED314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D462F14-673F-4C2B-83A1-C789BDEE9AE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464A-876C-49FE-8B81-09159EED314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D462F14-673F-4C2B-83A1-C789BDEE9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464A-876C-49FE-8B81-09159EED314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462F14-673F-4C2B-83A1-C789BDEE9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462F14-673F-4C2B-83A1-C789BDEE9AE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464A-876C-49FE-8B81-09159EED314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D462F14-673F-4C2B-83A1-C789BDEE9A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430464A-876C-49FE-8B81-09159EED314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430464A-876C-49FE-8B81-09159EED314E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462F14-673F-4C2B-83A1-C789BDEE9AE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types of governmen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08588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6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democracy or republic?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the Constitutional Convention, Benjamin Franklin was asked what type of government was created. His response was “A republic if you can keep it.”</a:t>
            </a:r>
          </a:p>
          <a:p>
            <a:r>
              <a:rPr lang="en-US" sz="2400" b="1" i="1" dirty="0"/>
              <a:t>Republic</a:t>
            </a:r>
            <a:r>
              <a:rPr lang="en-US" sz="2400" dirty="0"/>
              <a:t>: people elect representatives to govern </a:t>
            </a:r>
            <a:r>
              <a:rPr lang="en-US" sz="2400" dirty="0" smtClean="0"/>
              <a:t>them</a:t>
            </a:r>
            <a:endParaRPr lang="en-US" dirty="0" smtClean="0"/>
          </a:p>
          <a:p>
            <a:r>
              <a:rPr lang="en-US" dirty="0" smtClean="0"/>
              <a:t>The American Republic is synonymous with representative democracy.</a:t>
            </a:r>
          </a:p>
          <a:p>
            <a:pPr lvl="1"/>
            <a:r>
              <a:rPr lang="en-US" dirty="0" smtClean="0"/>
              <a:t>How is it democratic?</a:t>
            </a:r>
          </a:p>
          <a:p>
            <a:pPr lvl="1"/>
            <a:r>
              <a:rPr lang="en-US" dirty="0" smtClean="0"/>
              <a:t>How is it representative?</a:t>
            </a:r>
          </a:p>
          <a:p>
            <a:r>
              <a:rPr lang="en-US" dirty="0" smtClean="0"/>
              <a:t>The purpose of a republic is to protect the individual’s rights. 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10242" name="Picture 2" descr="Image result for republic govern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131" y="3886200"/>
            <a:ext cx="191827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7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Principles of American government are:</a:t>
            </a:r>
          </a:p>
          <a:p>
            <a:pPr lvl="1"/>
            <a:r>
              <a:rPr lang="en-US" dirty="0" smtClean="0"/>
              <a:t>Rule of Law</a:t>
            </a:r>
          </a:p>
          <a:p>
            <a:pPr lvl="1"/>
            <a:r>
              <a:rPr lang="en-US" dirty="0" smtClean="0"/>
              <a:t>Limited Government</a:t>
            </a:r>
          </a:p>
          <a:p>
            <a:pPr lvl="1"/>
            <a:r>
              <a:rPr lang="en-US" dirty="0" smtClean="0"/>
              <a:t>Consent of the Governed </a:t>
            </a:r>
          </a:p>
          <a:p>
            <a:pPr lvl="1"/>
            <a:r>
              <a:rPr lang="en-US" dirty="0" smtClean="0"/>
              <a:t>Individual Rights</a:t>
            </a:r>
          </a:p>
          <a:p>
            <a:pPr lvl="1"/>
            <a:r>
              <a:rPr lang="en-US" dirty="0" smtClean="0"/>
              <a:t>Representative Government </a:t>
            </a:r>
          </a:p>
          <a:p>
            <a:r>
              <a:rPr lang="en-US" dirty="0" smtClean="0"/>
              <a:t>America’s basic values are equality, liberty, and justice for all people.</a:t>
            </a:r>
          </a:p>
          <a:p>
            <a:r>
              <a:rPr lang="en-US" dirty="0"/>
              <a:t>A nation may agree on values and principles philosophically, but disagree on application of those principles.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00" y="1143001"/>
            <a:ext cx="20260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5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572000"/>
          </a:xfrm>
        </p:spPr>
        <p:txBody>
          <a:bodyPr/>
          <a:lstStyle/>
          <a:p>
            <a:r>
              <a:rPr lang="en-US" dirty="0" smtClean="0"/>
              <a:t>The basic plan under which Americans live is contained in a constitution. </a:t>
            </a:r>
          </a:p>
          <a:p>
            <a:r>
              <a:rPr lang="en-US" dirty="0" smtClean="0"/>
              <a:t>Government laws must be constitutional to be valid. They are recorded so people can know what the laws are.</a:t>
            </a:r>
          </a:p>
          <a:p>
            <a:r>
              <a:rPr lang="en-US" dirty="0" smtClean="0"/>
              <a:t>The government of the US has the purpose of guaranteeing the freedoms of its citizens.</a:t>
            </a:r>
          </a:p>
          <a:p>
            <a:pPr lvl="1"/>
            <a:r>
              <a:rPr lang="en-US" dirty="0" smtClean="0"/>
              <a:t>The laws of US guarantee certain freedoms that cannot be taken away or restricted.</a:t>
            </a:r>
          </a:p>
          <a:p>
            <a:pPr lvl="1"/>
            <a:r>
              <a:rPr lang="en-US" dirty="0" smtClean="0"/>
              <a:t>Equal rights</a:t>
            </a:r>
            <a:endParaRPr lang="en-US" dirty="0"/>
          </a:p>
        </p:txBody>
      </p:sp>
      <p:pic>
        <p:nvPicPr>
          <p:cNvPr id="7170" name="Picture 2" descr="https://images-na.ssl-images-amazon.com/images/I/51pgIxTIJkL._SX258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022" y="4953000"/>
            <a:ext cx="1481978" cy="18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Why do we need a government?</a:t>
            </a:r>
            <a:endParaRPr lang="en-US" sz="3600" b="1" dirty="0"/>
          </a:p>
        </p:txBody>
      </p:sp>
      <p:pic>
        <p:nvPicPr>
          <p:cNvPr id="8194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77041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0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civics?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Civics </a:t>
            </a:r>
            <a:r>
              <a:rPr lang="en-US" dirty="0"/>
              <a:t>is the Study of </a:t>
            </a:r>
            <a:r>
              <a:rPr lang="en-US" dirty="0" smtClean="0"/>
              <a:t>citizenship </a:t>
            </a:r>
            <a:r>
              <a:rPr lang="en-US" dirty="0"/>
              <a:t>and g</a:t>
            </a:r>
            <a:r>
              <a:rPr lang="en-US" dirty="0" smtClean="0"/>
              <a:t>overnment. It is the study of what it means to be a citizen.</a:t>
            </a:r>
            <a:endParaRPr lang="en-US" dirty="0"/>
          </a:p>
          <a:p>
            <a:pPr>
              <a:buNone/>
            </a:pPr>
            <a:r>
              <a:rPr lang="en-US" b="1" i="1" dirty="0"/>
              <a:t>Citizen:</a:t>
            </a:r>
            <a:r>
              <a:rPr lang="en-US" dirty="0"/>
              <a:t> legal member of a country</a:t>
            </a:r>
          </a:p>
          <a:p>
            <a:pPr>
              <a:buNone/>
            </a:pPr>
            <a:r>
              <a:rPr lang="en-US" b="1" i="1" dirty="0"/>
              <a:t>Government:</a:t>
            </a:r>
            <a:r>
              <a:rPr lang="en-US" dirty="0"/>
              <a:t> people and institutions that establish order and protect rights of citizens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i="1" dirty="0"/>
              <a:t>The Common Good</a:t>
            </a:r>
            <a:r>
              <a:rPr lang="en-US" dirty="0"/>
              <a:t>: The ultimate role of government is to do the greatest good to the greatest number of people w/o harming </a:t>
            </a:r>
            <a:r>
              <a:rPr lang="en-US" dirty="0" smtClean="0"/>
              <a:t>others</a:t>
            </a:r>
          </a:p>
          <a:p>
            <a:pPr>
              <a:buNone/>
            </a:pPr>
            <a:r>
              <a:rPr lang="en-US" dirty="0" smtClean="0"/>
              <a:t>- Government is structured to meet the needs of the people.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 descr="http://www.americancitizenship.me/wp-content/uploads/2015/03/passport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25" y="1943099"/>
            <a:ext cx="1522037" cy="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government?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Why </a:t>
            </a:r>
            <a:r>
              <a:rPr lang="en-US" dirty="0"/>
              <a:t>do we have Governments?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make laws </a:t>
            </a:r>
            <a:r>
              <a:rPr lang="en-US" dirty="0">
                <a:solidFill>
                  <a:schemeClr val="tx1"/>
                </a:solidFill>
              </a:rPr>
              <a:t>(showing what’s acceptable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keep order </a:t>
            </a:r>
            <a:r>
              <a:rPr lang="en-US" dirty="0">
                <a:solidFill>
                  <a:schemeClr val="tx1"/>
                </a:solidFill>
              </a:rPr>
              <a:t>(competing interests of citizens)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provide services </a:t>
            </a:r>
            <a:r>
              <a:rPr lang="en-US" dirty="0">
                <a:solidFill>
                  <a:schemeClr val="tx1"/>
                </a:solidFill>
              </a:rPr>
              <a:t>(education, transportation system, military, police force)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prevent </a:t>
            </a:r>
            <a:r>
              <a:rPr lang="en-US" b="1" i="1" dirty="0">
                <a:solidFill>
                  <a:schemeClr val="tx1"/>
                </a:solidFill>
              </a:rPr>
              <a:t>anarchy</a:t>
            </a:r>
            <a:r>
              <a:rPr lang="en-US" dirty="0">
                <a:solidFill>
                  <a:schemeClr val="tx1"/>
                </a:solidFill>
              </a:rPr>
              <a:t>: lawless society with no government</a:t>
            </a:r>
          </a:p>
          <a:p>
            <a:endParaRPr lang="en-US" dirty="0"/>
          </a:p>
        </p:txBody>
      </p:sp>
      <p:pic>
        <p:nvPicPr>
          <p:cNvPr id="1026" name="Picture 2" descr="http://careers.ls.wisc.edu/cssimages/Govt_Wordle_Retou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4600575" cy="269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Governments differ in the way their leaders are chosen and in the amount of power held by the people. </a:t>
            </a:r>
          </a:p>
          <a:p>
            <a:r>
              <a:rPr lang="en-US" dirty="0" smtClean="0"/>
              <a:t>Each country’s government has been shaped by the traditional beliefs of its people and by their history. </a:t>
            </a:r>
          </a:p>
        </p:txBody>
      </p:sp>
      <p:pic>
        <p:nvPicPr>
          <p:cNvPr id="3074" name="Picture 2" descr="Image result for types of gover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91" y="3733800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Monarchy: a form of </a:t>
            </a:r>
            <a:r>
              <a:rPr lang="en-US" dirty="0"/>
              <a:t>government led by a king or </a:t>
            </a:r>
            <a:r>
              <a:rPr lang="en-US" dirty="0" smtClean="0"/>
              <a:t>queen</a:t>
            </a:r>
          </a:p>
          <a:p>
            <a:r>
              <a:rPr lang="en-US" i="1" dirty="0" smtClean="0"/>
              <a:t>Absolute </a:t>
            </a:r>
            <a:r>
              <a:rPr lang="en-US" i="1" dirty="0"/>
              <a:t>Monarchy:</a:t>
            </a:r>
            <a:r>
              <a:rPr lang="en-US" dirty="0"/>
              <a:t> king or queen has total authority </a:t>
            </a:r>
            <a:r>
              <a:rPr lang="en-US" dirty="0" smtClean="0"/>
              <a:t>among his people.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citizen choice in </a:t>
            </a:r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Britain before the Magna </a:t>
            </a:r>
            <a:r>
              <a:rPr lang="en-US" dirty="0" err="1" smtClean="0"/>
              <a:t>Carta</a:t>
            </a:r>
            <a:endParaRPr lang="en-US" dirty="0" smtClean="0"/>
          </a:p>
          <a:p>
            <a:r>
              <a:rPr lang="en-US" i="1" dirty="0" smtClean="0"/>
              <a:t>Limited </a:t>
            </a:r>
            <a:r>
              <a:rPr lang="en-US" i="1" dirty="0"/>
              <a:t>Monarchy:</a:t>
            </a:r>
            <a:r>
              <a:rPr lang="en-US" dirty="0"/>
              <a:t> king or queen has limited authority </a:t>
            </a:r>
            <a:r>
              <a:rPr lang="en-US" dirty="0" smtClean="0"/>
              <a:t>and must act within the bounds of a constitution.</a:t>
            </a:r>
          </a:p>
          <a:p>
            <a:pPr lvl="1"/>
            <a:r>
              <a:rPr lang="en-US" dirty="0" smtClean="0"/>
              <a:t>Glorious Revolution made England a constitutional monarchy </a:t>
            </a:r>
            <a:endParaRPr lang="en-US" dirty="0"/>
          </a:p>
        </p:txBody>
      </p:sp>
      <p:pic>
        <p:nvPicPr>
          <p:cNvPr id="4098" name="Picture 2" descr="http://marxiststudent.com/wp-content/uploads/2015/09/ImageofCr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79" y="2418960"/>
            <a:ext cx="2121766" cy="17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Authoritarian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Dictatorship</a:t>
            </a:r>
            <a:r>
              <a:rPr lang="en-US" dirty="0" smtClean="0"/>
              <a:t>: type of government that is usually controlled by one person who rules with complete and absolute power; ruling party has no restrictions. </a:t>
            </a:r>
          </a:p>
          <a:p>
            <a:r>
              <a:rPr lang="en-US" b="1" dirty="0" smtClean="0"/>
              <a:t>Totalitarian</a:t>
            </a:r>
            <a:r>
              <a:rPr lang="en-US" dirty="0" smtClean="0"/>
              <a:t>: form of government where little freedom or opposition is allowed; state more important than individual citizens; control every aspect of citizen’s lives</a:t>
            </a:r>
          </a:p>
          <a:p>
            <a:r>
              <a:rPr lang="en-US" b="1" dirty="0" smtClean="0"/>
              <a:t>Oligarchy</a:t>
            </a:r>
            <a:r>
              <a:rPr lang="en-US" dirty="0" smtClean="0"/>
              <a:t>: type of dictatorship in which all power is concentrated in a small group of people.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Image result for kim jong un looking at th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590800" cy="145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oligarc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083826"/>
            <a:ext cx="2299854" cy="17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Theocracy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Theocracy is a type of </a:t>
            </a:r>
            <a:r>
              <a:rPr lang="en-US" dirty="0"/>
              <a:t>government controlled by one or more religious leaders who claim to rule on behalf of God or the gods worshiped in their country. </a:t>
            </a:r>
            <a:endParaRPr lang="en-US" dirty="0" smtClean="0"/>
          </a:p>
          <a:p>
            <a:r>
              <a:rPr lang="en-US" dirty="0" smtClean="0"/>
              <a:t>Rulers may </a:t>
            </a:r>
            <a:r>
              <a:rPr lang="en-US" dirty="0"/>
              <a:t>be elected, but rulers respond to divine guidance and not wishes of the people</a:t>
            </a:r>
          </a:p>
          <a:p>
            <a:endParaRPr lang="en-US" dirty="0"/>
          </a:p>
        </p:txBody>
      </p:sp>
      <p:pic>
        <p:nvPicPr>
          <p:cNvPr id="6146" name="Picture 2" descr="Image result for theocrac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07" y="3733800"/>
            <a:ext cx="375120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Democracy is a form </a:t>
            </a:r>
            <a:r>
              <a:rPr lang="en-US" sz="2400" dirty="0"/>
              <a:t>of </a:t>
            </a:r>
            <a:r>
              <a:rPr lang="en-US" sz="2400" dirty="0" smtClean="0"/>
              <a:t>government </a:t>
            </a:r>
            <a:r>
              <a:rPr lang="en-US" sz="2400" dirty="0"/>
              <a:t>where people </a:t>
            </a:r>
            <a:r>
              <a:rPr lang="en-US" sz="2400" dirty="0" smtClean="0"/>
              <a:t>participate </a:t>
            </a:r>
            <a:r>
              <a:rPr lang="en-US" sz="2400" dirty="0"/>
              <a:t>and have a </a:t>
            </a:r>
            <a:r>
              <a:rPr lang="en-US" sz="2400" dirty="0" smtClean="0"/>
              <a:t>choice. Principles and ideals underlying democracy are designed to promote the freedom of the people in a nation </a:t>
            </a:r>
          </a:p>
          <a:p>
            <a:pPr marL="0" indent="0">
              <a:buNone/>
            </a:pPr>
            <a:r>
              <a:rPr lang="en-US" sz="2400" b="1" i="1" dirty="0"/>
              <a:t>	</a:t>
            </a:r>
            <a:r>
              <a:rPr lang="en-US" sz="2400" dirty="0" smtClean="0"/>
              <a:t>Democracy = Government by the people</a:t>
            </a:r>
          </a:p>
          <a:p>
            <a:r>
              <a:rPr lang="en-US" sz="2800" b="1" i="1" dirty="0" smtClean="0"/>
              <a:t>Direct Democracy: </a:t>
            </a:r>
            <a:r>
              <a:rPr lang="en-US" sz="2800" dirty="0" smtClean="0"/>
              <a:t>form of government where each citizen has an actual say in the affairs of the government. </a:t>
            </a:r>
          </a:p>
          <a:p>
            <a:r>
              <a:rPr lang="en-US" sz="2800" b="1" i="1" dirty="0" smtClean="0"/>
              <a:t>Representative </a:t>
            </a:r>
            <a:r>
              <a:rPr lang="en-US" sz="2800" b="1" i="1" dirty="0"/>
              <a:t>Democracy: </a:t>
            </a:r>
            <a:r>
              <a:rPr lang="en-US" sz="2800" dirty="0"/>
              <a:t>citizens vote for elected </a:t>
            </a:r>
            <a:r>
              <a:rPr lang="en-US" sz="2800" dirty="0" smtClean="0"/>
              <a:t>government </a:t>
            </a:r>
            <a:r>
              <a:rPr lang="en-US" sz="2800" dirty="0"/>
              <a:t>officials </a:t>
            </a:r>
            <a:endParaRPr lang="en-US" sz="2800" dirty="0" smtClean="0"/>
          </a:p>
          <a:p>
            <a:pPr marL="274320" lvl="1" indent="0">
              <a:buNone/>
            </a:pPr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2463</TotalTime>
  <Words>469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Civics</vt:lpstr>
      <vt:lpstr>Bellwork</vt:lpstr>
      <vt:lpstr>What is civics?</vt:lpstr>
      <vt:lpstr>Why do we have government?</vt:lpstr>
      <vt:lpstr>Types of Government</vt:lpstr>
      <vt:lpstr>Monarchy</vt:lpstr>
      <vt:lpstr>Authoritarian </vt:lpstr>
      <vt:lpstr>Theocracy </vt:lpstr>
      <vt:lpstr>Democracy</vt:lpstr>
      <vt:lpstr>PowerPoint Presentation</vt:lpstr>
      <vt:lpstr>Representative democracy or republic?</vt:lpstr>
      <vt:lpstr>American Government</vt:lpstr>
      <vt:lpstr>Government in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civics?</dc:title>
  <dc:creator>Teacher</dc:creator>
  <cp:lastModifiedBy>Ryan Fuller</cp:lastModifiedBy>
  <cp:revision>58</cp:revision>
  <dcterms:created xsi:type="dcterms:W3CDTF">2013-08-23T15:42:51Z</dcterms:created>
  <dcterms:modified xsi:type="dcterms:W3CDTF">2017-01-31T13:39:07Z</dcterms:modified>
</cp:coreProperties>
</file>