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66" r:id="rId5"/>
    <p:sldId id="268" r:id="rId6"/>
    <p:sldId id="273" r:id="rId7"/>
    <p:sldId id="275" r:id="rId8"/>
    <p:sldId id="262" r:id="rId9"/>
    <p:sldId id="263" r:id="rId10"/>
    <p:sldId id="274" r:id="rId11"/>
    <p:sldId id="271" r:id="rId12"/>
    <p:sldId id="272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6E63B6-FA13-D94C-A325-C7F8F08E987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BFF05E5-B1BD-7E46-9B43-105E16DAC1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vs. Loose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30986"/>
          </a:xfrm>
        </p:spPr>
        <p:txBody>
          <a:bodyPr>
            <a:normAutofit/>
          </a:bodyPr>
          <a:lstStyle/>
          <a:p>
            <a:r>
              <a:rPr lang="en-US" dirty="0" smtClean="0"/>
              <a:t>Different views on how the Constitution should be interpreted </a:t>
            </a:r>
          </a:p>
          <a:p>
            <a:r>
              <a:rPr lang="en-US" dirty="0" smtClean="0"/>
              <a:t>Loose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Favors stronger federal government</a:t>
            </a:r>
          </a:p>
          <a:p>
            <a:pPr lvl="1"/>
            <a:r>
              <a:rPr lang="en-US" dirty="0" smtClean="0"/>
              <a:t>What the </a:t>
            </a:r>
            <a:r>
              <a:rPr lang="en-US" dirty="0"/>
              <a:t>Constitution did not forbid, it </a:t>
            </a:r>
            <a:r>
              <a:rPr lang="en-US" dirty="0" smtClean="0"/>
              <a:t>allowed</a:t>
            </a:r>
          </a:p>
          <a:p>
            <a:pPr lvl="1"/>
            <a:r>
              <a:rPr lang="en-US" dirty="0" smtClean="0"/>
              <a:t>Hamilton and the Federalists </a:t>
            </a:r>
          </a:p>
          <a:p>
            <a:r>
              <a:rPr lang="en-US" dirty="0" smtClean="0"/>
              <a:t>Strict:</a:t>
            </a:r>
          </a:p>
          <a:p>
            <a:pPr lvl="1"/>
            <a:r>
              <a:rPr lang="en-US" dirty="0" smtClean="0"/>
              <a:t>Favors State rights</a:t>
            </a:r>
          </a:p>
          <a:p>
            <a:pPr lvl="1"/>
            <a:r>
              <a:rPr lang="en-US" dirty="0" smtClean="0"/>
              <a:t>Literal interpretation of the Constitution - what the </a:t>
            </a:r>
            <a:r>
              <a:rPr lang="en-US" dirty="0"/>
              <a:t>Constitution did not allow it </a:t>
            </a:r>
            <a:r>
              <a:rPr lang="en-US" dirty="0" smtClean="0"/>
              <a:t>forbade</a:t>
            </a:r>
            <a:endParaRPr lang="en-US" dirty="0"/>
          </a:p>
          <a:p>
            <a:pPr lvl="1"/>
            <a:r>
              <a:rPr lang="en-US" dirty="0" smtClean="0"/>
              <a:t>Jefferson and the Democratic-Republicans</a:t>
            </a:r>
          </a:p>
          <a:p>
            <a:endParaRPr lang="en-US" dirty="0"/>
          </a:p>
        </p:txBody>
      </p:sp>
      <p:pic>
        <p:nvPicPr>
          <p:cNvPr id="1026" name="Picture 2" descr="Image result for strict v loose interpre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696" y="3730769"/>
            <a:ext cx="2090304" cy="156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9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0"/>
            <a:ext cx="8042276" cy="66198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___ 1. The Constitution gives the federal government enough power to overpower the states.</a:t>
            </a:r>
          </a:p>
          <a:p>
            <a:r>
              <a:rPr lang="en-US" dirty="0"/>
              <a:t>___ 2. It will not be possible for the federal government to overpower the states, because the states are a necessary part of the federal government.</a:t>
            </a:r>
          </a:p>
          <a:p>
            <a:r>
              <a:rPr lang="en-US" dirty="0"/>
              <a:t>___ 3. The Constitution contains no Bill of Rights to protect individual liberties like freedom of speech, trial by jury, and the right against searches and seizures.</a:t>
            </a:r>
          </a:p>
          <a:p>
            <a:r>
              <a:rPr lang="en-US" dirty="0"/>
              <a:t>___ 4. The Constitution says federal laws are “the supreme law of the land,” so the federal government could just take complete control.</a:t>
            </a:r>
          </a:p>
          <a:p>
            <a:r>
              <a:rPr lang="en-US" dirty="0"/>
              <a:t>___ 5. Nothing in the Constitution says the federal government has power to limit peoples’ freedoms in the first place.</a:t>
            </a:r>
          </a:p>
          <a:p>
            <a:r>
              <a:rPr lang="en-US" dirty="0"/>
              <a:t>___ 6.The Constitution gives the federal government just a few powers that are very well defined.</a:t>
            </a:r>
          </a:p>
          <a:p>
            <a:r>
              <a:rPr lang="en-US" dirty="0"/>
              <a:t>___ 7. The President created by the Constitution is really just a king.</a:t>
            </a:r>
          </a:p>
        </p:txBody>
      </p:sp>
    </p:spTree>
    <p:extLst>
      <p:ext uri="{BB962C8B-B14F-4D97-AF65-F5344CB8AC3E}">
        <p14:creationId xmlns:p14="http://schemas.microsoft.com/office/powerpoint/2010/main" val="1571532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46388"/>
            <a:ext cx="8042276" cy="6292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___ 8. A strong President is necessary to protect the country against foreign attack and make sure laws are carried out properly.</a:t>
            </a:r>
          </a:p>
          <a:p>
            <a:r>
              <a:rPr lang="en-US" dirty="0"/>
              <a:t>___ 9. The Constitution creates a Supreme Court that is too powerful because the judges don’t answer to anyone.</a:t>
            </a:r>
          </a:p>
          <a:p>
            <a:r>
              <a:rPr lang="en-US" dirty="0"/>
              <a:t>___ 10. The Constitution already contains a few rights, so we may as well add a whole Bill of Rights.</a:t>
            </a:r>
          </a:p>
          <a:p>
            <a:r>
              <a:rPr lang="en-US" dirty="0"/>
              <a:t>___ 11. The Supreme Court is the weakest branch of government because it doesn’t control the military and can’t pass laws.</a:t>
            </a:r>
          </a:p>
          <a:p>
            <a:r>
              <a:rPr lang="en-US" dirty="0"/>
              <a:t>___ 12. The Constitution forbids creating titles of nobility like “Duke” or “King,” so the government will always belong to the people.</a:t>
            </a:r>
          </a:p>
          <a:p>
            <a:r>
              <a:rPr lang="en-US" dirty="0"/>
              <a:t>___ 13. The United States is too large to have a central government. People won’t know their leaders and will lose control over the government.</a:t>
            </a:r>
          </a:p>
          <a:p>
            <a:r>
              <a:rPr lang="en-US" dirty="0"/>
              <a:t>___ 14. The Constitution is a Bill of Rights because it guarantees citizens a role in government.</a:t>
            </a:r>
          </a:p>
        </p:txBody>
      </p:sp>
    </p:spTree>
    <p:extLst>
      <p:ext uri="{BB962C8B-B14F-4D97-AF65-F5344CB8AC3E}">
        <p14:creationId xmlns:p14="http://schemas.microsoft.com/office/powerpoint/2010/main" val="370212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389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Delaware was the first state to ratify the Constitution on December 7, 1787.</a:t>
            </a:r>
          </a:p>
          <a:p>
            <a:r>
              <a:rPr lang="en-US" dirty="0" smtClean="0"/>
              <a:t>The first five states ratified the Constitution with relative ease.</a:t>
            </a:r>
          </a:p>
          <a:p>
            <a:r>
              <a:rPr lang="en-US" dirty="0" smtClean="0"/>
              <a:t>Massachusetts and four other states contained language in their ratification instruments that recommended the Constitution be amended to include a Bill of Rights.</a:t>
            </a:r>
          </a:p>
          <a:p>
            <a:r>
              <a:rPr lang="en-US" dirty="0" smtClean="0"/>
              <a:t>The ninth state to ratify was New Hampshire on June 21, 1788.</a:t>
            </a:r>
          </a:p>
          <a:p>
            <a:r>
              <a:rPr lang="en-US" dirty="0" smtClean="0"/>
              <a:t>The Constitution went into effect on March 4, 1789.</a:t>
            </a:r>
          </a:p>
        </p:txBody>
      </p:sp>
    </p:spTree>
    <p:extLst>
      <p:ext uri="{BB962C8B-B14F-4D97-AF65-F5344CB8AC3E}">
        <p14:creationId xmlns:p14="http://schemas.microsoft.com/office/powerpoint/2010/main" val="32677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2-09 at 4.53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32" r="-28932"/>
          <a:stretch>
            <a:fillRect/>
          </a:stretch>
        </p:blipFill>
        <p:spPr>
          <a:xfrm>
            <a:off x="549275" y="635000"/>
            <a:ext cx="8042275" cy="5888038"/>
          </a:xfrm>
        </p:spPr>
      </p:pic>
    </p:spTree>
    <p:extLst>
      <p:ext uri="{BB962C8B-B14F-4D97-AF65-F5344CB8AC3E}">
        <p14:creationId xmlns:p14="http://schemas.microsoft.com/office/powerpoint/2010/main" val="162722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Congress began on March 4, 1789.</a:t>
            </a:r>
          </a:p>
          <a:p>
            <a:r>
              <a:rPr lang="en-US" dirty="0"/>
              <a:t>President Washington was inaugurated on April 30, 1789.</a:t>
            </a:r>
          </a:p>
          <a:p>
            <a:r>
              <a:rPr lang="en-US" dirty="0"/>
              <a:t>The Bill or Rights were introduced by James </a:t>
            </a:r>
            <a:r>
              <a:rPr lang="en-US" dirty="0" smtClean="0"/>
              <a:t>Madison. The amendments came into effect on December 15, 1791 after ratification by the states.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compromise was most important on the long term success of the constitution? </a:t>
            </a:r>
            <a:r>
              <a:rPr lang="en-US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38901"/>
          </a:xfrm>
        </p:spPr>
        <p:txBody>
          <a:bodyPr>
            <a:normAutofit/>
          </a:bodyPr>
          <a:lstStyle/>
          <a:p>
            <a:r>
              <a:rPr lang="en-US" dirty="0" smtClean="0"/>
              <a:t>The Constitutional Convention took place from May 25, 1787 – September 17, 1787.</a:t>
            </a:r>
          </a:p>
          <a:p>
            <a:r>
              <a:rPr lang="en-US" dirty="0" smtClean="0"/>
              <a:t>During these four months the Constitution decided upon, drafted, and signed by the delegates.</a:t>
            </a:r>
          </a:p>
          <a:p>
            <a:r>
              <a:rPr lang="en-US" dirty="0" smtClean="0"/>
              <a:t>After the Constitution was approved by the Convention, there was still one more step.</a:t>
            </a:r>
          </a:p>
          <a:p>
            <a:r>
              <a:rPr lang="en-US" dirty="0" smtClean="0"/>
              <a:t>Article VII: 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Ratification of the Conventions of nine States, shall be sufficient for the Establishment of this Constitution between the States so ratifying the </a:t>
            </a:r>
            <a:r>
              <a:rPr lang="en-US" dirty="0" smtClean="0"/>
              <a:t>Same”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426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 September </a:t>
            </a:r>
            <a:r>
              <a:rPr lang="en-US" dirty="0"/>
              <a:t>28, the Confederation Congress voted to release the proposed Constitution to the states for their consideration without comment. </a:t>
            </a:r>
            <a:endParaRPr lang="en-US" dirty="0" smtClean="0"/>
          </a:p>
          <a:p>
            <a:r>
              <a:rPr lang="en-US" dirty="0" smtClean="0"/>
              <a:t>Each state was to hold a ratifying convention. Once a minimum of ratification by nine popularly elected state conventions occurred, the proposed constitution would become the Constitution.  </a:t>
            </a:r>
          </a:p>
          <a:p>
            <a:r>
              <a:rPr lang="en-US" dirty="0" smtClean="0"/>
              <a:t>The </a:t>
            </a:r>
            <a:r>
              <a:rPr lang="en-US" dirty="0"/>
              <a:t>ratifying conventions served the necessary function of informing the public of the provisions of the proposed new government. </a:t>
            </a:r>
            <a:r>
              <a:rPr lang="en-US" dirty="0" smtClean="0"/>
              <a:t>They </a:t>
            </a:r>
            <a:r>
              <a:rPr lang="en-US" dirty="0"/>
              <a:t>also served as forums for proponents and opponents to articulate their ideas before the citizenry.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tate conventions</a:t>
            </a:r>
            <a:r>
              <a:rPr lang="en-US" dirty="0"/>
              <a:t> </a:t>
            </a:r>
            <a:r>
              <a:rPr lang="en-US" dirty="0" smtClean="0"/>
              <a:t>were </a:t>
            </a:r>
            <a:r>
              <a:rPr lang="en-US" dirty="0"/>
              <a:t>the agents of </a:t>
            </a:r>
            <a:r>
              <a:rPr lang="en-US" dirty="0" smtClean="0"/>
              <a:t>ratification to ensure the </a:t>
            </a:r>
            <a:r>
              <a:rPr lang="en-US" dirty="0"/>
              <a:t>Constitution's authority came from representatives of the </a:t>
            </a:r>
            <a:r>
              <a:rPr lang="en-US" dirty="0" smtClean="0"/>
              <a:t>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Opposing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81170"/>
          </a:xfrm>
        </p:spPr>
        <p:txBody>
          <a:bodyPr/>
          <a:lstStyle/>
          <a:p>
            <a:r>
              <a:rPr lang="en-US" dirty="0" smtClean="0"/>
              <a:t>The debate over ratification became very heated.</a:t>
            </a:r>
          </a:p>
          <a:p>
            <a:r>
              <a:rPr lang="en-US" dirty="0" smtClean="0"/>
              <a:t>Men used newspapers, pamphlets, and meetings to debate ratification.</a:t>
            </a:r>
          </a:p>
          <a:p>
            <a:r>
              <a:rPr lang="en-US" dirty="0" smtClean="0"/>
              <a:t>Two main groups regarding ratification of the Constitution emerged:</a:t>
            </a:r>
          </a:p>
          <a:p>
            <a:pPr lvl="1"/>
            <a:r>
              <a:rPr lang="en-US" dirty="0" smtClean="0"/>
              <a:t>Federalists </a:t>
            </a:r>
          </a:p>
          <a:p>
            <a:pPr lvl="2"/>
            <a:r>
              <a:rPr lang="en-US" dirty="0" smtClean="0"/>
              <a:t>Published </a:t>
            </a:r>
          </a:p>
          <a:p>
            <a:pPr lvl="1"/>
            <a:r>
              <a:rPr lang="en-US" dirty="0" smtClean="0"/>
              <a:t>Anti-federalists.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Federalists Papers</a:t>
            </a:r>
            <a:r>
              <a:rPr lang="en-US" dirty="0" smtClean="0"/>
              <a:t>: series of 85 articles and essays written by James Madison, Alexander Hamilton, and John Jay promoting ratification of the Constitution. </a:t>
            </a:r>
          </a:p>
          <a:p>
            <a:pPr lvl="1"/>
            <a:r>
              <a:rPr lang="en-US" dirty="0" smtClean="0"/>
              <a:t>Published under pseudonym </a:t>
            </a:r>
            <a:r>
              <a:rPr lang="en-US" dirty="0" err="1" smtClean="0"/>
              <a:t>Publius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smtClean="0"/>
              <a:t>Anti-Federalists Papers</a:t>
            </a:r>
            <a:r>
              <a:rPr lang="en-US" dirty="0" smtClean="0"/>
              <a:t>: writings against ratification by </a:t>
            </a:r>
            <a:r>
              <a:rPr lang="en-US" dirty="0"/>
              <a:t>various authors, most of whom used a </a:t>
            </a:r>
            <a:r>
              <a:rPr lang="en-US" dirty="0" smtClean="0"/>
              <a:t>pseudonym that have collectively become </a:t>
            </a:r>
            <a:r>
              <a:rPr lang="en-US" dirty="0"/>
              <a:t>known as the Anti-Federalist Papers</a:t>
            </a:r>
          </a:p>
        </p:txBody>
      </p:sp>
    </p:spTree>
    <p:extLst>
      <p:ext uri="{BB962C8B-B14F-4D97-AF65-F5344CB8AC3E}">
        <p14:creationId xmlns:p14="http://schemas.microsoft.com/office/powerpoint/2010/main" val="25956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one of the primary sources you read and the main idea of the reading?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234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Felt that Articles were an ineffective government documents that made federal government too dependent upon the states.</a:t>
            </a:r>
          </a:p>
          <a:p>
            <a:r>
              <a:rPr lang="en-US" dirty="0" smtClean="0"/>
              <a:t>Favored ratification of the Constitution </a:t>
            </a:r>
          </a:p>
          <a:p>
            <a:r>
              <a:rPr lang="en-US" dirty="0" smtClean="0"/>
              <a:t>Strong </a:t>
            </a:r>
            <a:r>
              <a:rPr lang="en-US" dirty="0"/>
              <a:t>national government needed to unite the </a:t>
            </a:r>
            <a:r>
              <a:rPr lang="en-US" dirty="0" smtClean="0"/>
              <a:t>nation with limits on state’s power.</a:t>
            </a:r>
            <a:endParaRPr lang="en-US" dirty="0"/>
          </a:p>
          <a:p>
            <a:r>
              <a:rPr lang="en-US" dirty="0"/>
              <a:t>Felt Separation of Powers/Checks and Balances would prevent government from getting </a:t>
            </a:r>
            <a:r>
              <a:rPr lang="en-US" dirty="0" smtClean="0"/>
              <a:t>tyrannical and a Bill of Rights was not necessary. </a:t>
            </a:r>
            <a:endParaRPr lang="en-US" dirty="0"/>
          </a:p>
          <a:p>
            <a:r>
              <a:rPr lang="en-US" dirty="0"/>
              <a:t>Believed in a </a:t>
            </a:r>
            <a:r>
              <a:rPr lang="en-US" b="1" i="1" dirty="0"/>
              <a:t>loose interpretation</a:t>
            </a:r>
            <a:r>
              <a:rPr lang="en-US" dirty="0"/>
              <a:t> of the </a:t>
            </a:r>
            <a:r>
              <a:rPr lang="en-US" dirty="0" smtClean="0"/>
              <a:t>Constitution</a:t>
            </a:r>
          </a:p>
          <a:p>
            <a:r>
              <a:rPr lang="en-US" dirty="0" smtClean="0"/>
              <a:t>A large republic was seen as the best way to protect individual freedom</a:t>
            </a:r>
          </a:p>
          <a:p>
            <a:r>
              <a:rPr lang="en-US" dirty="0" smtClean="0"/>
              <a:t>Federalists include: Alexander Hamilton, John Jay, and</a:t>
            </a:r>
            <a:r>
              <a:rPr lang="en-US" dirty="0"/>
              <a:t> </a:t>
            </a:r>
            <a:r>
              <a:rPr lang="en-US" dirty="0" smtClean="0"/>
              <a:t>James </a:t>
            </a:r>
            <a:r>
              <a:rPr lang="en-US" dirty="0"/>
              <a:t>Madison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Anti-Federalists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196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Favored amending the Articles of Confederation.</a:t>
            </a:r>
          </a:p>
          <a:p>
            <a:r>
              <a:rPr lang="en-US" dirty="0" smtClean="0"/>
              <a:t>Opposed the new Constitution</a:t>
            </a:r>
          </a:p>
          <a:p>
            <a:r>
              <a:rPr lang="en-US" dirty="0"/>
              <a:t>Opposed strong central </a:t>
            </a:r>
            <a:r>
              <a:rPr lang="en-US" dirty="0" smtClean="0"/>
              <a:t>government </a:t>
            </a:r>
            <a:r>
              <a:rPr lang="en-US" dirty="0"/>
              <a:t>as threat to state’s </a:t>
            </a:r>
            <a:r>
              <a:rPr lang="en-US" dirty="0" smtClean="0"/>
              <a:t>power.</a:t>
            </a:r>
            <a:endParaRPr lang="en-US" dirty="0"/>
          </a:p>
          <a:p>
            <a:r>
              <a:rPr lang="en-US" dirty="0"/>
              <a:t>Wanted more protection for states’ and people’s </a:t>
            </a:r>
            <a:r>
              <a:rPr lang="en-US" dirty="0" smtClean="0"/>
              <a:t>rights. This included the need for a Bill of Rights.</a:t>
            </a:r>
            <a:endParaRPr lang="en-US" dirty="0"/>
          </a:p>
          <a:p>
            <a:r>
              <a:rPr lang="en-US" dirty="0" smtClean="0"/>
              <a:t>Believed </a:t>
            </a:r>
            <a:r>
              <a:rPr lang="en-US" dirty="0"/>
              <a:t>in a </a:t>
            </a:r>
            <a:r>
              <a:rPr lang="en-US" b="1" i="1" dirty="0"/>
              <a:t>strict interpretation </a:t>
            </a:r>
            <a:r>
              <a:rPr lang="en-US" dirty="0"/>
              <a:t>of the </a:t>
            </a:r>
            <a:r>
              <a:rPr lang="en-US" dirty="0" smtClean="0"/>
              <a:t>Constitution</a:t>
            </a:r>
          </a:p>
          <a:p>
            <a:r>
              <a:rPr lang="en-US" dirty="0" smtClean="0"/>
              <a:t>Felt only a small republic could protect the rights of people</a:t>
            </a:r>
          </a:p>
          <a:p>
            <a:r>
              <a:rPr lang="en-US" dirty="0" smtClean="0"/>
              <a:t>Anti</a:t>
            </a:r>
            <a:r>
              <a:rPr lang="en-US" dirty="0"/>
              <a:t>-Federalists </a:t>
            </a:r>
            <a:r>
              <a:rPr lang="en-US" dirty="0" smtClean="0"/>
              <a:t>include: Patrick Henry and Samuel </a:t>
            </a:r>
            <a:r>
              <a:rPr lang="en-US" dirty="0"/>
              <a:t>Adams</a:t>
            </a:r>
          </a:p>
          <a:p>
            <a:pPr marL="34925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1694</TotalTime>
  <Words>986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The Constitution </vt:lpstr>
      <vt:lpstr>Bellwork:</vt:lpstr>
      <vt:lpstr>The Constitution </vt:lpstr>
      <vt:lpstr>The Constitution </vt:lpstr>
      <vt:lpstr>Opposing Views</vt:lpstr>
      <vt:lpstr>Primary Sources</vt:lpstr>
      <vt:lpstr>Bellwork</vt:lpstr>
      <vt:lpstr>Federalists </vt:lpstr>
      <vt:lpstr>Anti-Federalists </vt:lpstr>
      <vt:lpstr>Strict vs. Loose </vt:lpstr>
      <vt:lpstr>PowerPoint Presentation</vt:lpstr>
      <vt:lpstr>PowerPoint Presentation</vt:lpstr>
      <vt:lpstr>Constitution </vt:lpstr>
      <vt:lpstr>PowerPoint Presentation</vt:lpstr>
      <vt:lpstr>Constitution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April Baxter</dc:creator>
  <cp:lastModifiedBy>Ryan Fuller</cp:lastModifiedBy>
  <cp:revision>27</cp:revision>
  <dcterms:created xsi:type="dcterms:W3CDTF">2014-02-09T20:26:50Z</dcterms:created>
  <dcterms:modified xsi:type="dcterms:W3CDTF">2017-02-14T12:27:06Z</dcterms:modified>
</cp:coreProperties>
</file>